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8" r:id="rId3"/>
    <p:sldId id="257" r:id="rId4"/>
    <p:sldId id="263" r:id="rId5"/>
    <p:sldId id="269" r:id="rId6"/>
    <p:sldId id="270" r:id="rId7"/>
    <p:sldId id="262" r:id="rId8"/>
    <p:sldId id="266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3678" autoAdjust="0"/>
  </p:normalViewPr>
  <p:slideViewPr>
    <p:cSldViewPr>
      <p:cViewPr>
        <p:scale>
          <a:sx n="73" d="100"/>
          <a:sy n="73" d="100"/>
        </p:scale>
        <p:origin x="-240" y="-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548CFF6-61BE-4BB7-BBFC-C4FFF91EC6DB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EF4508D-5E31-47DC-9A2F-32E8B178D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5013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F4D0AB-5712-4FF2-B917-FAAA66B38EE3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9E1071-15D6-4FFF-82A8-B6918BBD2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634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E1071-15D6-4FFF-82A8-B6918BBD227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613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The difference is – the board does not deliver services – the board hires organizations like Howard County</a:t>
            </a:r>
            <a:r>
              <a:rPr lang="en-US" b="1" baseline="0" dirty="0"/>
              <a:t> Workforce to deliver the services</a:t>
            </a:r>
          </a:p>
          <a:p>
            <a:r>
              <a:rPr lang="en-US" b="1" baseline="0" dirty="0"/>
              <a:t>The board is the strategic planner and oversight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E1071-15D6-4FFF-82A8-B6918BBD227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0609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E1071-15D6-4FFF-82A8-B6918BBD227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630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CBFCC-BA29-4012-ACA2-1BC26E51FB46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5CDF4C0-8AC1-4D96-8307-0ED6EECFACA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8554" y="4962906"/>
            <a:ext cx="1522854" cy="177850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CBFCC-BA29-4012-ACA2-1BC26E51FB46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F4C0-8AC1-4D96-8307-0ED6EECFAC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CBFCC-BA29-4012-ACA2-1BC26E51FB46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F4C0-8AC1-4D96-8307-0ED6EECFAC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162800" cy="13716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CBFCC-BA29-4012-ACA2-1BC26E51FB46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F4C0-8AC1-4D96-8307-0ED6EECFACA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399" y="0"/>
            <a:ext cx="1184715" cy="138360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CBFCC-BA29-4012-ACA2-1BC26E51FB46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5CDF4C0-8AC1-4D96-8307-0ED6EECFACA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239000" cy="13716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CBFCC-BA29-4012-ACA2-1BC26E51FB46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F4C0-8AC1-4D96-8307-0ED6EECFACA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399" y="0"/>
            <a:ext cx="1184715" cy="138360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239000" cy="13716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CBFCC-BA29-4012-ACA2-1BC26E51FB46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F4C0-8AC1-4D96-8307-0ED6EECFACA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399" y="0"/>
            <a:ext cx="1184715" cy="138360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239000" cy="13716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CBFCC-BA29-4012-ACA2-1BC26E51FB46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F4C0-8AC1-4D96-8307-0ED6EECFACAD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399" y="0"/>
            <a:ext cx="1184715" cy="138360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CBFCC-BA29-4012-ACA2-1BC26E51FB46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F4C0-8AC1-4D96-8307-0ED6EECFACAD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399" y="0"/>
            <a:ext cx="1184715" cy="138360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CBFCC-BA29-4012-ACA2-1BC26E51FB46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F4C0-8AC1-4D96-8307-0ED6EECFACA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152718"/>
            <a:ext cx="7162800" cy="13716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399" y="0"/>
            <a:ext cx="1184715" cy="138360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CBFCC-BA29-4012-ACA2-1BC26E51FB46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5CDF4C0-8AC1-4D96-8307-0ED6EECFACA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2C4CBFCC-BA29-4012-ACA2-1BC26E51FB46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15CDF4C0-8AC1-4D96-8307-0ED6EECFACA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399" y="0"/>
            <a:ext cx="1184715" cy="138360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458200" cy="4571999"/>
          </a:xfrm>
        </p:spPr>
        <p:txBody>
          <a:bodyPr/>
          <a:lstStyle/>
          <a:p>
            <a:r>
              <a:rPr lang="en-US" sz="6600" dirty="0"/>
              <a:t>Local workforce Development Boards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762000"/>
          </a:xfrm>
        </p:spPr>
        <p:txBody>
          <a:bodyPr>
            <a:normAutofit/>
          </a:bodyPr>
          <a:lstStyle/>
          <a:p>
            <a:r>
              <a:rPr lang="en-US" dirty="0"/>
              <a:t>Locally-driven system focused on meeting local needs and priorities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324600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December 7, 2016</a:t>
            </a:r>
          </a:p>
        </p:txBody>
      </p:sp>
    </p:spTree>
    <p:extLst>
      <p:ext uri="{BB962C8B-B14F-4D97-AF65-F5344CB8AC3E}">
        <p14:creationId xmlns:p14="http://schemas.microsoft.com/office/powerpoint/2010/main" val="2640523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50" dirty="0"/>
              <a:t>Workforce Investment Network for Maryland (WIN)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An association of the 12 Workforce Directors in Maryland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Meet monthly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Collaborate with DLLR and other state workforce partners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Foster regional and state-wide collaboration and best practices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Advocate for the public workforce system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Provide training for the workforce system in Maryland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Promoting the success of Maryland’s workforce system</a:t>
            </a:r>
          </a:p>
        </p:txBody>
      </p:sp>
    </p:spTree>
    <p:extLst>
      <p:ext uri="{BB962C8B-B14F-4D97-AF65-F5344CB8AC3E}">
        <p14:creationId xmlns:p14="http://schemas.microsoft.com/office/powerpoint/2010/main" val="1731548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239000" cy="1371600"/>
          </a:xfrm>
        </p:spPr>
        <p:txBody>
          <a:bodyPr/>
          <a:lstStyle/>
          <a:p>
            <a:r>
              <a:rPr lang="en-US" dirty="0"/>
              <a:t>Local Workforce Investment areas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1" y="1828800"/>
            <a:ext cx="8000999" cy="535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5509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Businesses on Maryland’s Local Boards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 fontScale="77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Carroll </a:t>
            </a:r>
            <a:r>
              <a:rPr lang="en-US" dirty="0"/>
              <a:t>Hospital at </a:t>
            </a:r>
            <a:r>
              <a:rPr lang="en-US" dirty="0" err="1"/>
              <a:t>LifeBridge</a:t>
            </a:r>
            <a:r>
              <a:rPr lang="en-US" dirty="0"/>
              <a:t> Health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Canam</a:t>
            </a:r>
            <a:r>
              <a:rPr lang="en-US" dirty="0"/>
              <a:t> Steel 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Coherent Technical Services Inc. (</a:t>
            </a:r>
            <a:r>
              <a:rPr lang="en-US" dirty="0" err="1"/>
              <a:t>CTSi</a:t>
            </a:r>
            <a:r>
              <a:rPr lang="en-US" dirty="0"/>
              <a:t>) 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CVS/Caremark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mtClean="0"/>
              <a:t>Express Employment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 smtClean="0"/>
              <a:t>HunterDouglas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K. Neal Truck &amp; Bus Center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Maryland Live! 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Maryland Plastics, Inc</a:t>
            </a:r>
            <a:r>
              <a:rPr lang="en-US" dirty="0" smtClean="0"/>
              <a:t>.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McCormick 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McCready Health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MedImmune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 smtClean="0"/>
              <a:t>Medisolv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 smtClean="0"/>
              <a:t>Meritus</a:t>
            </a:r>
            <a:r>
              <a:rPr lang="en-US" dirty="0" smtClean="0"/>
              <a:t> Health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National Security Agency (board liaison) 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Pepco </a:t>
            </a:r>
            <a:r>
              <a:rPr lang="en-US" dirty="0"/>
              <a:t>Holdings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PNC Bank 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Sysco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SMECO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 Rowe </a:t>
            </a:r>
            <a:r>
              <a:rPr lang="en-US" dirty="0" smtClean="0"/>
              <a:t>Price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 smtClean="0"/>
              <a:t>ThermoFisher</a:t>
            </a:r>
            <a:r>
              <a:rPr lang="en-US" dirty="0" smtClean="0"/>
              <a:t> 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Wells Fargo Bank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Whiting-Turning Contracting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W.L</a:t>
            </a:r>
            <a:r>
              <a:rPr lang="en-US" dirty="0"/>
              <a:t>. Gore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875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and Purpose of The Local Boards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Represents a wide variety of individuals, businesses, and organizations throughout the local area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Serves as a strategic convener to promote and broker effective relationships between the CEOs and economic, education, and workforce partners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Develop a strategy to continuously improve and strengthen the workforce development system</a:t>
            </a:r>
          </a:p>
          <a:p>
            <a:pPr marL="800100" lvl="1" indent="-342900"/>
            <a:r>
              <a:rPr lang="en-US" sz="2800" dirty="0"/>
              <a:t>Improve employment, training, and education outcomes for workforce system customers through innovation and alignment</a:t>
            </a:r>
          </a:p>
          <a:p>
            <a:pPr marL="342900" indent="-342900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46334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and Purpose of The Local Boards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All members actively participate and collaborate closely with the required and other partners of the workforce system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Integrates and aligns a more effective job-driven system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Provides strategic and operational oversight in collaboration with required and other partners</a:t>
            </a:r>
          </a:p>
          <a:p>
            <a:pPr marL="800100" lvl="1" indent="-342900"/>
            <a:r>
              <a:rPr lang="en-US" sz="2800" dirty="0"/>
              <a:t>Assists in the achievement of the state’s strategic and operational vision and goals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Maximizes and continues to improve the quality of services, customer satisfaction, and effectiveness of the services provided</a:t>
            </a:r>
          </a:p>
        </p:txBody>
      </p:sp>
    </p:spTree>
    <p:extLst>
      <p:ext uri="{BB962C8B-B14F-4D97-AF65-F5344CB8AC3E}">
        <p14:creationId xmlns:p14="http://schemas.microsoft.com/office/powerpoint/2010/main" val="34232009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Meeting local need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7620000" cy="4495800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Determine which industries to target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Guide services to target populations in the local area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Source additional funding for strategic priorities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Validate labor market data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Engage businesses to provide solutions to workforce problems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Facilitate the development of career pathways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Ambassadors and advocates of the public workforce system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Develop innovative ways to bridge the skills gap and address workforce barriers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Establish industry sector partnerships</a:t>
            </a:r>
          </a:p>
        </p:txBody>
      </p:sp>
    </p:spTree>
    <p:extLst>
      <p:ext uri="{BB962C8B-B14F-4D97-AF65-F5344CB8AC3E}">
        <p14:creationId xmlns:p14="http://schemas.microsoft.com/office/powerpoint/2010/main" val="2784358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8000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37252177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Custom 3">
      <a:dk1>
        <a:srgbClr val="005596"/>
      </a:dk1>
      <a:lt1>
        <a:srgbClr val="FFFFFF"/>
      </a:lt1>
      <a:dk2>
        <a:srgbClr val="FDB813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2888</TotalTime>
  <Words>397</Words>
  <Application>Microsoft Office PowerPoint</Application>
  <PresentationFormat>On-screen Show (4:3)</PresentationFormat>
  <Paragraphs>64</Paragraphs>
  <Slides>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Essential</vt:lpstr>
      <vt:lpstr>Local workforce Development Boards</vt:lpstr>
      <vt:lpstr>Workforce Investment Network for Maryland (WIN)</vt:lpstr>
      <vt:lpstr>Local Workforce Investment areas</vt:lpstr>
      <vt:lpstr>Businesses on Maryland’s Local Boards</vt:lpstr>
      <vt:lpstr>Role and Purpose of The Local Boards</vt:lpstr>
      <vt:lpstr>Role and Purpose of The Local Boards</vt:lpstr>
      <vt:lpstr>Meeting local need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Local workforce system</dc:title>
  <dc:creator>Bekki Leonard</dc:creator>
  <cp:lastModifiedBy>Darla Henson</cp:lastModifiedBy>
  <cp:revision>41</cp:revision>
  <cp:lastPrinted>2016-11-23T17:58:33Z</cp:lastPrinted>
  <dcterms:created xsi:type="dcterms:W3CDTF">2015-03-06T18:13:37Z</dcterms:created>
  <dcterms:modified xsi:type="dcterms:W3CDTF">2016-12-01T16:07:08Z</dcterms:modified>
</cp:coreProperties>
</file>