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60" r:id="rId2"/>
  </p:sldMasterIdLst>
  <p:notesMasterIdLst>
    <p:notesMasterId r:id="rId16"/>
  </p:notesMasterIdLst>
  <p:sldIdLst>
    <p:sldId id="256" r:id="rId3"/>
    <p:sldId id="340" r:id="rId4"/>
    <p:sldId id="344" r:id="rId5"/>
    <p:sldId id="346" r:id="rId6"/>
    <p:sldId id="347" r:id="rId7"/>
    <p:sldId id="317" r:id="rId8"/>
    <p:sldId id="263" r:id="rId9"/>
    <p:sldId id="266" r:id="rId10"/>
    <p:sldId id="348" r:id="rId11"/>
    <p:sldId id="336" r:id="rId12"/>
    <p:sldId id="334" r:id="rId13"/>
    <p:sldId id="338" r:id="rId14"/>
    <p:sldId id="342" r:id="rId15"/>
  </p:sldIdLst>
  <p:sldSz cx="12192000" cy="6858000"/>
  <p:notesSz cx="6858000" cy="92964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Libre Franklin" panose="020B0604020202020204" pitchFamily="34" charset="0"/>
      <p:regular r:id="rId23"/>
      <p:bold r:id="rId24"/>
      <p:italic r:id="rId25"/>
      <p:boldItalic r:id="rId26"/>
    </p:embeddedFont>
    <p:embeddedFont>
      <p:font typeface="Lucida Sans" panose="020B0602030504020204" pitchFamily="34" charset="77"/>
      <p:regular r:id="rId27"/>
      <p:bold r:id="rId28"/>
      <p:italic r:id="rId29"/>
      <p:boldItalic r:id="rId30"/>
    </p:embeddedFont>
    <p:embeddedFont>
      <p:font typeface="Segoe Script" panose="020B0804020000000003" pitchFamily="3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gTo29IBB1UUUue67obWA5HiQ9bq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de Gingerich" initials="JG" lastIdx="2" clrIdx="0">
    <p:extLst>
      <p:ext uri="{19B8F6BF-5375-455C-9EA6-DF929625EA0E}">
        <p15:presenceInfo xmlns:p15="http://schemas.microsoft.com/office/powerpoint/2012/main" userId="S-1-5-21-1849941468-447408951-791331252-1964" providerId="AD"/>
      </p:ext>
    </p:extLst>
  </p:cmAuthor>
  <p:cmAuthor id="2" name="14433" initials="1" lastIdx="1" clrIdx="1">
    <p:extLst>
      <p:ext uri="{19B8F6BF-5375-455C-9EA6-DF929625EA0E}">
        <p15:presenceInfo xmlns:p15="http://schemas.microsoft.com/office/powerpoint/2012/main" userId="14433"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DE3"/>
    <a:srgbClr val="E6E6E6"/>
    <a:srgbClr val="E73372"/>
    <a:srgbClr val="E73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56" autoAdjust="0"/>
    <p:restoredTop sz="75963" autoAdjust="0"/>
  </p:normalViewPr>
  <p:slideViewPr>
    <p:cSldViewPr snapToGrid="0">
      <p:cViewPr varScale="1">
        <p:scale>
          <a:sx n="83" d="100"/>
          <a:sy n="83" d="100"/>
        </p:scale>
        <p:origin x="296" y="200"/>
      </p:cViewPr>
      <p:guideLst>
        <p:guide orient="horz" pos="2160"/>
        <p:guide pos="3840"/>
      </p:guideLst>
    </p:cSldViewPr>
  </p:slideViewPr>
  <p:notesTextViewPr>
    <p:cViewPr>
      <p:scale>
        <a:sx n="1" d="1"/>
        <a:sy n="1" d="1"/>
      </p:scale>
      <p:origin x="0" y="0"/>
    </p:cViewPr>
  </p:notesTextViewPr>
  <p:sorterViewPr>
    <p:cViewPr>
      <p:scale>
        <a:sx n="70" d="100"/>
        <a:sy n="70" d="100"/>
      </p:scale>
      <p:origin x="0" y="-114"/>
    </p:cViewPr>
  </p:sorterViewPr>
  <p:notesViewPr>
    <p:cSldViewPr snapToGrid="0">
      <p:cViewPr varScale="1">
        <p:scale>
          <a:sx n="54" d="100"/>
          <a:sy n="54" d="100"/>
        </p:scale>
        <p:origin x="286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50"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49"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2"/>
            <a:ext cx="2971800" cy="466435"/>
          </a:xfrm>
          <a:prstGeom prst="rect">
            <a:avLst/>
          </a:prstGeom>
          <a:noFill/>
          <a:ln>
            <a:noFill/>
          </a:ln>
        </p:spPr>
        <p:txBody>
          <a:bodyPr spcFirstLastPara="1" wrap="square" lIns="92274" tIns="46138" rIns="92274" bIns="4613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6" y="2"/>
            <a:ext cx="2971800" cy="466435"/>
          </a:xfrm>
          <a:prstGeom prst="rect">
            <a:avLst/>
          </a:prstGeom>
          <a:noFill/>
          <a:ln>
            <a:noFill/>
          </a:ln>
        </p:spPr>
        <p:txBody>
          <a:bodyPr spcFirstLastPara="1" wrap="square" lIns="92274" tIns="46138" rIns="92274" bIns="4613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73892"/>
            <a:ext cx="5486400" cy="3660457"/>
          </a:xfrm>
          <a:prstGeom prst="rect">
            <a:avLst/>
          </a:prstGeom>
          <a:noFill/>
          <a:ln>
            <a:noFill/>
          </a:ln>
        </p:spPr>
        <p:txBody>
          <a:bodyPr spcFirstLastPara="1" wrap="square" lIns="92274" tIns="46138" rIns="92274" bIns="4613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29970"/>
            <a:ext cx="2971800" cy="466434"/>
          </a:xfrm>
          <a:prstGeom prst="rect">
            <a:avLst/>
          </a:prstGeom>
          <a:noFill/>
          <a:ln>
            <a:noFill/>
          </a:ln>
        </p:spPr>
        <p:txBody>
          <a:bodyPr spcFirstLastPara="1" wrap="square" lIns="92274" tIns="46138" rIns="92274" bIns="4613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6" y="8829970"/>
            <a:ext cx="2971800" cy="466434"/>
          </a:xfrm>
          <a:prstGeom prst="rect">
            <a:avLst/>
          </a:prstGeom>
          <a:noFill/>
          <a:ln>
            <a:noFill/>
          </a:ln>
        </p:spPr>
        <p:txBody>
          <a:bodyPr spcFirstLastPara="1" wrap="square" lIns="92274" tIns="46138" rIns="92274" bIns="4613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63812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685800" y="4473892"/>
            <a:ext cx="5486400" cy="3660457"/>
          </a:xfrm>
          <a:prstGeom prst="rect">
            <a:avLst/>
          </a:prstGeom>
          <a:noFill/>
          <a:ln>
            <a:noFill/>
          </a:ln>
        </p:spPr>
        <p:txBody>
          <a:bodyPr spcFirstLastPara="1" wrap="square" lIns="92274" tIns="46138" rIns="92274" bIns="46138" anchor="t" anchorCtr="0">
            <a:noAutofit/>
          </a:bodyPr>
          <a:lstStyle/>
          <a:p>
            <a:pPr marL="0" indent="0"/>
            <a:endParaRPr dirty="0"/>
          </a:p>
        </p:txBody>
      </p:sp>
      <p:sp>
        <p:nvSpPr>
          <p:cNvPr id="96" name="Google Shape;96;p1:notes"/>
          <p:cNvSpPr txBox="1">
            <a:spLocks noGrp="1"/>
          </p:cNvSpPr>
          <p:nvPr>
            <p:ph type="sldNum" idx="12"/>
          </p:nvPr>
        </p:nvSpPr>
        <p:spPr>
          <a:xfrm>
            <a:off x="3884616" y="8829970"/>
            <a:ext cx="2971800" cy="466434"/>
          </a:xfrm>
          <a:prstGeom prst="rect">
            <a:avLst/>
          </a:prstGeom>
          <a:noFill/>
          <a:ln>
            <a:noFill/>
          </a:ln>
        </p:spPr>
        <p:txBody>
          <a:bodyPr spcFirstLastPara="1" wrap="square" lIns="92274" tIns="46138" rIns="92274" bIns="46138" anchor="b" anchorCtr="0">
            <a:noAutofit/>
          </a:bodyPr>
          <a:lstStyle/>
          <a:p>
            <a:pPr algn="r"/>
            <a:fld id="{00000000-1234-1234-1234-123412341234}" type="slidenum">
              <a:rPr lang="en-US">
                <a:solidFill>
                  <a:srgbClr val="000000"/>
                </a:solidFill>
              </a:rPr>
              <a:pPr algn="r"/>
              <a:t>1</a:t>
            </a:fld>
            <a:endParaRPr dirty="0">
              <a:solidFill>
                <a:srgbClr val="000000"/>
              </a:solidFill>
            </a:endParaRPr>
          </a:p>
        </p:txBody>
      </p:sp>
    </p:spTree>
    <p:extLst>
      <p:ext uri="{BB962C8B-B14F-4D97-AF65-F5344CB8AC3E}">
        <p14:creationId xmlns:p14="http://schemas.microsoft.com/office/powerpoint/2010/main" val="1241604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a:spLocks noGrp="1" noRot="1" noChangeAspect="1"/>
          </p:cNvSpPr>
          <p:nvPr>
            <p:ph type="sldImg" idx="2"/>
          </p:nvPr>
        </p:nvSpPr>
        <p:spPr>
          <a:xfrm>
            <a:off x="655638" y="1171575"/>
            <a:ext cx="5621337"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2:notes"/>
          <p:cNvSpPr txBox="1">
            <a:spLocks noGrp="1"/>
          </p:cNvSpPr>
          <p:nvPr>
            <p:ph type="body" idx="1"/>
          </p:nvPr>
        </p:nvSpPr>
        <p:spPr>
          <a:xfrm>
            <a:off x="678136" y="4436068"/>
            <a:ext cx="5425086" cy="3629510"/>
          </a:xfrm>
          <a:prstGeom prst="rect">
            <a:avLst/>
          </a:prstGeom>
          <a:noFill/>
          <a:ln>
            <a:noFill/>
          </a:ln>
        </p:spPr>
        <p:txBody>
          <a:bodyPr spcFirstLastPara="1" wrap="square" lIns="91388" tIns="45693" rIns="91388" bIns="45693" anchor="t" anchorCtr="0">
            <a:noAutofit/>
          </a:bodyPr>
          <a:lstStyle/>
          <a:p>
            <a:pPr marL="0" indent="0"/>
            <a:endParaRPr lang="en-US" sz="1600" dirty="0"/>
          </a:p>
        </p:txBody>
      </p:sp>
    </p:spTree>
    <p:extLst>
      <p:ext uri="{BB962C8B-B14F-4D97-AF65-F5344CB8AC3E}">
        <p14:creationId xmlns:p14="http://schemas.microsoft.com/office/powerpoint/2010/main" val="3220518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a:spLocks noGrp="1" noRot="1" noChangeAspect="1"/>
          </p:cNvSpPr>
          <p:nvPr>
            <p:ph type="sldImg" idx="2"/>
          </p:nvPr>
        </p:nvSpPr>
        <p:spPr>
          <a:xfrm>
            <a:off x="655638" y="1171575"/>
            <a:ext cx="5621337"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2:notes"/>
          <p:cNvSpPr txBox="1">
            <a:spLocks noGrp="1"/>
          </p:cNvSpPr>
          <p:nvPr>
            <p:ph type="body" idx="1"/>
          </p:nvPr>
        </p:nvSpPr>
        <p:spPr>
          <a:xfrm>
            <a:off x="678136" y="4436068"/>
            <a:ext cx="5425086" cy="3629510"/>
          </a:xfrm>
          <a:prstGeom prst="rect">
            <a:avLst/>
          </a:prstGeom>
          <a:noFill/>
          <a:ln>
            <a:noFill/>
          </a:ln>
        </p:spPr>
        <p:txBody>
          <a:bodyPr spcFirstLastPara="1" wrap="square" lIns="91388" tIns="45693" rIns="91388" bIns="45693" anchor="t" anchorCtr="0">
            <a:noAutofit/>
          </a:bodyPr>
          <a:lstStyle/>
          <a:p>
            <a:pPr marL="0" indent="0" defTabSz="895660" eaLnBrk="0" fontAlgn="base" hangingPunct="0">
              <a:spcBef>
                <a:spcPct val="0"/>
              </a:spcBef>
              <a:spcAft>
                <a:spcPct val="0"/>
              </a:spcAft>
              <a:buClrTx/>
              <a:buSzTx/>
            </a:pPr>
            <a:endParaRPr lang="en-US" altLang="en-US" sz="1100" dirty="0">
              <a:solidFill>
                <a:srgbClr val="3A3A3A"/>
              </a:solidFill>
              <a:latin typeface="+mn-lt"/>
            </a:endParaRPr>
          </a:p>
          <a:p>
            <a:pPr marL="0" indent="0" defTabSz="895660" eaLnBrk="0" fontAlgn="base" hangingPunct="0">
              <a:spcBef>
                <a:spcPct val="0"/>
              </a:spcBef>
              <a:spcAft>
                <a:spcPct val="0"/>
              </a:spcAft>
              <a:buClrTx/>
              <a:buSzTx/>
            </a:pPr>
            <a:endParaRPr lang="en-US" altLang="en-US" sz="1100" dirty="0">
              <a:solidFill>
                <a:srgbClr val="3A3A3A"/>
              </a:solidFill>
              <a:latin typeface="+mn-lt"/>
            </a:endParaRPr>
          </a:p>
          <a:p>
            <a:pPr marL="0" indent="0" defTabSz="895660" eaLnBrk="0" fontAlgn="base" hangingPunct="0">
              <a:spcBef>
                <a:spcPct val="0"/>
              </a:spcBef>
              <a:spcAft>
                <a:spcPct val="0"/>
              </a:spcAft>
              <a:buClrTx/>
              <a:buSzTx/>
            </a:pPr>
            <a:endParaRPr lang="en-US" sz="1100" dirty="0"/>
          </a:p>
          <a:p>
            <a:pPr marL="0" indent="0"/>
            <a:endParaRPr sz="1100" dirty="0"/>
          </a:p>
        </p:txBody>
      </p:sp>
    </p:spTree>
    <p:extLst>
      <p:ext uri="{BB962C8B-B14F-4D97-AF65-F5344CB8AC3E}">
        <p14:creationId xmlns:p14="http://schemas.microsoft.com/office/powerpoint/2010/main" val="1834853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2217" indent="-226108" defTabSz="904433"/>
            <a:endParaRPr lang="en-US" altLang="en-US" dirty="0">
              <a:solidFill>
                <a:srgbClr val="3A3A3A"/>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50F23BA5-9BF5-4EBD-B0D3-64EEA6157B55}" type="slidenum">
              <a:rPr lang="en-US" smtClean="0"/>
              <a:t>13</a:t>
            </a:fld>
            <a:endParaRPr lang="en-US" dirty="0"/>
          </a:p>
        </p:txBody>
      </p:sp>
    </p:spTree>
    <p:extLst>
      <p:ext uri="{BB962C8B-B14F-4D97-AF65-F5344CB8AC3E}">
        <p14:creationId xmlns:p14="http://schemas.microsoft.com/office/powerpoint/2010/main" val="413586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4010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1633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895660">
              <a:defRPr/>
            </a:pP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5880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718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defTabSz="895660">
              <a:buClrTx/>
              <a:defRPr/>
            </a:pPr>
            <a:fld id="{F329067C-F851-4194-823A-F6A883E0F459}" type="slidenum">
              <a:rPr lang="en-US" sz="1200" kern="1200">
                <a:solidFill>
                  <a:prstClr val="black"/>
                </a:solidFill>
                <a:latin typeface="Calibri" panose="020F0502020204030204"/>
                <a:ea typeface="+mn-ea"/>
                <a:cs typeface="+mn-cs"/>
              </a:rPr>
              <a:pPr algn="r" defTabSz="895660">
                <a:buClrTx/>
                <a:defRPr/>
              </a:pPr>
              <a:t>7</a:t>
            </a:fld>
            <a:endParaRPr lang="en-US" sz="12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139500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a:spLocks noGrp="1" noRot="1" noChangeAspect="1"/>
          </p:cNvSpPr>
          <p:nvPr>
            <p:ph type="sldImg" idx="2"/>
          </p:nvPr>
        </p:nvSpPr>
        <p:spPr>
          <a:xfrm>
            <a:off x="685800" y="1190625"/>
            <a:ext cx="5718175" cy="3217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2:notes"/>
          <p:cNvSpPr txBox="1">
            <a:spLocks noGrp="1"/>
          </p:cNvSpPr>
          <p:nvPr>
            <p:ph type="body" idx="1"/>
          </p:nvPr>
        </p:nvSpPr>
        <p:spPr>
          <a:xfrm>
            <a:off x="693552" y="4512039"/>
            <a:ext cx="5548407" cy="3691669"/>
          </a:xfrm>
          <a:prstGeom prst="rect">
            <a:avLst/>
          </a:prstGeom>
          <a:noFill/>
          <a:ln>
            <a:noFill/>
          </a:ln>
        </p:spPr>
        <p:txBody>
          <a:bodyPr spcFirstLastPara="1" wrap="square" lIns="93169" tIns="46586" rIns="93169" bIns="46586" anchor="t" anchorCtr="0">
            <a:noAutofit/>
          </a:bodyPr>
          <a:lstStyle/>
          <a:p>
            <a:pPr marL="0" indent="0"/>
            <a:r>
              <a:rPr lang="en-US" sz="1200" b="0" i="0" u="none" strike="noStrike" cap="none" dirty="0">
                <a:solidFill>
                  <a:schemeClr val="dk1"/>
                </a:solidFill>
                <a:effectLst/>
                <a:latin typeface="Calibri"/>
                <a:ea typeface="Calibri"/>
                <a:cs typeface="Calibri"/>
                <a:sym typeface="Calibri"/>
              </a:rPr>
              <a:t>"On May 25, 2021 The State Board adopted changes in language to COMAR to add these three Endorsements to the Maryland Certificate of Program Completion. </a:t>
            </a:r>
            <a:endParaRPr lang="en-US" dirty="0">
              <a:latin typeface="Calibri" panose="020F0502020204030204" pitchFamily="34" charset="0"/>
              <a:cs typeface="Calibri" panose="020F0502020204030204" pitchFamily="34" charset="0"/>
            </a:endParaRPr>
          </a:p>
          <a:p>
            <a:pPr marL="0" indent="0"/>
            <a:endParaRPr lang="en-US"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cs typeface="Calibri" panose="020F0502020204030204" pitchFamily="34" charset="0"/>
              </a:rPr>
              <a:t>Maryland stakeholders from diverse backgrounds collaborated to Identify three main themes for endorsement areas:</a:t>
            </a:r>
          </a:p>
          <a:p>
            <a:pPr marL="167936" indent="-167936">
              <a:buFont typeface="Arial" panose="020B0604020202020204" pitchFamily="34" charset="0"/>
              <a:buChar char="•"/>
            </a:pPr>
            <a:r>
              <a:rPr lang="en-US" dirty="0">
                <a:latin typeface="Calibri" panose="020F0502020204030204" pitchFamily="34" charset="0"/>
                <a:cs typeface="Calibri" panose="020F0502020204030204" pitchFamily="34" charset="0"/>
              </a:rPr>
              <a:t>Pursuing competitive, integrated employment, career pathways, and exhibiting work-readiness,</a:t>
            </a:r>
          </a:p>
          <a:p>
            <a:pPr marL="167936" indent="-167936">
              <a:buFont typeface="Arial" panose="020B0604020202020204" pitchFamily="34" charset="0"/>
              <a:buChar char="•"/>
            </a:pPr>
            <a:r>
              <a:rPr lang="en-US" dirty="0">
                <a:latin typeface="Calibri" panose="020F0502020204030204" pitchFamily="34" charset="0"/>
                <a:cs typeface="Calibri" panose="020F0502020204030204" pitchFamily="34" charset="0"/>
              </a:rPr>
              <a:t>Pursuing post-secondary education, and </a:t>
            </a:r>
          </a:p>
          <a:p>
            <a:pPr marL="167936" indent="-167936">
              <a:buFont typeface="Arial" panose="020B0604020202020204" pitchFamily="34" charset="0"/>
              <a:buChar char="•"/>
            </a:pPr>
            <a:r>
              <a:rPr lang="en-US" dirty="0">
                <a:latin typeface="Calibri" panose="020F0502020204030204" pitchFamily="34" charset="0"/>
                <a:cs typeface="Calibri" panose="020F0502020204030204" pitchFamily="34" charset="0"/>
              </a:rPr>
              <a:t>Experiencing enhanced engagement and increased independence in the community</a:t>
            </a:r>
          </a:p>
          <a:p>
            <a:pPr marL="0" indent="0"/>
            <a:endParaRPr lang="en-US"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cs typeface="Calibri" panose="020F0502020204030204" pitchFamily="34" charset="0"/>
              </a:rPr>
              <a:t>Maryland is currently in the planning phase of creating meaningful</a:t>
            </a:r>
            <a:r>
              <a:rPr lang="en-US" baseline="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enhancements to these three areas for endorsements to the MD Certificate of Program Completion. The </a:t>
            </a:r>
            <a:r>
              <a:rPr lang="en-US" b="1" dirty="0">
                <a:latin typeface="Calibri" panose="020F0502020204030204" pitchFamily="34" charset="0"/>
                <a:cs typeface="Calibri" panose="020F0502020204030204" pitchFamily="34" charset="0"/>
              </a:rPr>
              <a:t>Class of 2025 </a:t>
            </a:r>
            <a:r>
              <a:rPr lang="en-US" dirty="0">
                <a:latin typeface="Calibri" panose="020F0502020204030204" pitchFamily="34" charset="0"/>
                <a:cs typeface="Calibri" panose="020F0502020204030204" pitchFamily="34" charset="0"/>
              </a:rPr>
              <a:t>will be our first group to work towards additional enhancements to the Certificate of Program Completion under the three endorsement areas. We will be convening in the coming weeks to address Critical Competencies, observable skills, and the criteria for mastery under the three endorsement areas.</a:t>
            </a:r>
          </a:p>
          <a:p>
            <a:pPr marL="0" indent="0"/>
            <a:endParaRPr lang="en-US" dirty="0">
              <a:latin typeface="Calibri" panose="020F0502020204030204" pitchFamily="34" charset="0"/>
              <a:cs typeface="Calibri" panose="020F0502020204030204" pitchFamily="34" charset="0"/>
            </a:endParaRPr>
          </a:p>
          <a:p>
            <a:pPr marL="0" indent="0"/>
            <a:r>
              <a:rPr lang="en-US" dirty="0">
                <a:latin typeface="Calibri" panose="020F0502020204030204" pitchFamily="34" charset="0"/>
                <a:cs typeface="Calibri" panose="020F0502020204030204" pitchFamily="34" charset="0"/>
              </a:rPr>
              <a:t> </a:t>
            </a:r>
          </a:p>
          <a:p>
            <a:endParaRPr lang="en-US" dirty="0">
              <a:latin typeface="Calibri" panose="020F0502020204030204" pitchFamily="34" charset="0"/>
              <a:cs typeface="Calibri" panose="020F0502020204030204" pitchFamily="34" charset="0"/>
            </a:endParaRPr>
          </a:p>
          <a:p>
            <a:pPr marL="0" indent="0"/>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3261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887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a:spLocks noGrp="1" noRot="1" noChangeAspect="1"/>
          </p:cNvSpPr>
          <p:nvPr>
            <p:ph type="sldImg" idx="2"/>
          </p:nvPr>
        </p:nvSpPr>
        <p:spPr>
          <a:xfrm>
            <a:off x="655638" y="1171575"/>
            <a:ext cx="5621337" cy="316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2:notes"/>
          <p:cNvSpPr txBox="1">
            <a:spLocks noGrp="1"/>
          </p:cNvSpPr>
          <p:nvPr>
            <p:ph type="body" idx="1"/>
          </p:nvPr>
        </p:nvSpPr>
        <p:spPr>
          <a:xfrm>
            <a:off x="678136" y="4436068"/>
            <a:ext cx="5425086" cy="3629510"/>
          </a:xfrm>
          <a:prstGeom prst="rect">
            <a:avLst/>
          </a:prstGeom>
          <a:noFill/>
          <a:ln>
            <a:noFill/>
          </a:ln>
        </p:spPr>
        <p:txBody>
          <a:bodyPr spcFirstLastPara="1" wrap="square" lIns="91388" tIns="45693" rIns="91388" bIns="45693" anchor="t" anchorCtr="0">
            <a:noAutofit/>
          </a:bodyPr>
          <a:lstStyle/>
          <a:p>
            <a:pPr marL="0" indent="0"/>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2423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2"/>
        </a:solidFill>
        <a:effectLst/>
      </p:bgPr>
    </p:bg>
    <p:spTree>
      <p:nvGrpSpPr>
        <p:cNvPr id="1" name="Shape 16"/>
        <p:cNvGrpSpPr/>
        <p:nvPr/>
      </p:nvGrpSpPr>
      <p:grpSpPr>
        <a:xfrm>
          <a:off x="0" y="0"/>
          <a:ext cx="0" cy="0"/>
          <a:chOff x="0" y="0"/>
          <a:chExt cx="0" cy="0"/>
        </a:xfrm>
      </p:grpSpPr>
      <p:sp>
        <p:nvSpPr>
          <p:cNvPr id="17" name="Google Shape;17;p8"/>
          <p:cNvSpPr txBox="1">
            <a:spLocks noGrp="1"/>
          </p:cNvSpPr>
          <p:nvPr>
            <p:ph type="ctrTitle"/>
          </p:nvPr>
        </p:nvSpPr>
        <p:spPr>
          <a:xfrm>
            <a:off x="1915128" y="1788454"/>
            <a:ext cx="8361229" cy="2098226"/>
          </a:xfrm>
          <a:prstGeom prst="rect">
            <a:avLst/>
          </a:prstGeom>
          <a:noFill/>
          <a:ln>
            <a:noFill/>
          </a:ln>
        </p:spPr>
        <p:txBody>
          <a:bodyPr spcFirstLastPara="1" wrap="square" lIns="91425" tIns="45700" rIns="91425" bIns="45700" anchor="b" anchorCtr="0">
            <a:noAutofit/>
          </a:bodyPr>
          <a:lstStyle>
            <a:lvl1pPr lvl="0" algn="ctr">
              <a:lnSpc>
                <a:spcPct val="89000"/>
              </a:lnSpc>
              <a:spcBef>
                <a:spcPts val="0"/>
              </a:spcBef>
              <a:spcAft>
                <a:spcPts val="0"/>
              </a:spcAft>
              <a:buClr>
                <a:schemeClr val="dk2"/>
              </a:buClr>
              <a:buSzPts val="7200"/>
              <a:buFont typeface="Libre Franklin"/>
              <a:buNone/>
              <a:defRPr sz="720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8"/>
          <p:cNvSpPr txBox="1">
            <a:spLocks noGrp="1"/>
          </p:cNvSpPr>
          <p:nvPr>
            <p:ph type="subTitle" idx="1"/>
          </p:nvPr>
        </p:nvSpPr>
        <p:spPr>
          <a:xfrm>
            <a:off x="2679906" y="3956279"/>
            <a:ext cx="6831673" cy="1086237"/>
          </a:xfrm>
          <a:prstGeom prst="rect">
            <a:avLst/>
          </a:prstGeom>
          <a:noFill/>
          <a:ln>
            <a:noFill/>
          </a:ln>
        </p:spPr>
        <p:txBody>
          <a:bodyPr spcFirstLastPara="1" wrap="square" lIns="91425" tIns="45700" rIns="91425" bIns="45700" anchor="t" anchorCtr="0">
            <a:normAutofit/>
          </a:bodyPr>
          <a:lstStyle>
            <a:lvl1pPr lvl="0" algn="ctr">
              <a:lnSpc>
                <a:spcPct val="112000"/>
              </a:lnSpc>
              <a:spcBef>
                <a:spcPts val="0"/>
              </a:spcBef>
              <a:spcAft>
                <a:spcPts val="0"/>
              </a:spcAft>
              <a:buClr>
                <a:schemeClr val="dk2"/>
              </a:buClr>
              <a:buSzPts val="2300"/>
              <a:buNone/>
              <a:defRPr sz="2300"/>
            </a:lvl1pPr>
            <a:lvl2pPr lvl="1" algn="ctr">
              <a:lnSpc>
                <a:spcPct val="94000"/>
              </a:lnSpc>
              <a:spcBef>
                <a:spcPts val="500"/>
              </a:spcBef>
              <a:spcAft>
                <a:spcPts val="0"/>
              </a:spcAft>
              <a:buClr>
                <a:schemeClr val="dk2"/>
              </a:buClr>
              <a:buSzPts val="2000"/>
              <a:buNone/>
              <a:defRPr sz="2000"/>
            </a:lvl2pPr>
            <a:lvl3pPr lvl="2" algn="ctr">
              <a:lnSpc>
                <a:spcPct val="94000"/>
              </a:lnSpc>
              <a:spcBef>
                <a:spcPts val="500"/>
              </a:spcBef>
              <a:spcAft>
                <a:spcPts val="0"/>
              </a:spcAft>
              <a:buClr>
                <a:schemeClr val="dk2"/>
              </a:buClr>
              <a:buSzPts val="1800"/>
              <a:buNone/>
              <a:defRPr sz="1800"/>
            </a:lvl3pPr>
            <a:lvl4pPr lvl="3" algn="ctr">
              <a:lnSpc>
                <a:spcPct val="94000"/>
              </a:lnSpc>
              <a:spcBef>
                <a:spcPts val="500"/>
              </a:spcBef>
              <a:spcAft>
                <a:spcPts val="0"/>
              </a:spcAft>
              <a:buClr>
                <a:schemeClr val="dk2"/>
              </a:buClr>
              <a:buSzPts val="1600"/>
              <a:buNone/>
              <a:defRPr sz="1600"/>
            </a:lvl4pPr>
            <a:lvl5pPr lvl="4" algn="ctr">
              <a:lnSpc>
                <a:spcPct val="94000"/>
              </a:lnSpc>
              <a:spcBef>
                <a:spcPts val="500"/>
              </a:spcBef>
              <a:spcAft>
                <a:spcPts val="0"/>
              </a:spcAft>
              <a:buClr>
                <a:schemeClr val="dk2"/>
              </a:buClr>
              <a:buSzPts val="1600"/>
              <a:buNone/>
              <a:defRPr sz="1600"/>
            </a:lvl5pPr>
            <a:lvl6pPr lvl="5" algn="ctr">
              <a:lnSpc>
                <a:spcPct val="94000"/>
              </a:lnSpc>
              <a:spcBef>
                <a:spcPts val="500"/>
              </a:spcBef>
              <a:spcAft>
                <a:spcPts val="0"/>
              </a:spcAft>
              <a:buClr>
                <a:schemeClr val="dk2"/>
              </a:buClr>
              <a:buSzPts val="1600"/>
              <a:buNone/>
              <a:defRPr sz="1600"/>
            </a:lvl6pPr>
            <a:lvl7pPr lvl="6" algn="ctr">
              <a:lnSpc>
                <a:spcPct val="94000"/>
              </a:lnSpc>
              <a:spcBef>
                <a:spcPts val="500"/>
              </a:spcBef>
              <a:spcAft>
                <a:spcPts val="0"/>
              </a:spcAft>
              <a:buClr>
                <a:schemeClr val="dk2"/>
              </a:buClr>
              <a:buSzPts val="1600"/>
              <a:buNone/>
              <a:defRPr sz="1600"/>
            </a:lvl7pPr>
            <a:lvl8pPr lvl="7" algn="ctr">
              <a:lnSpc>
                <a:spcPct val="94000"/>
              </a:lnSpc>
              <a:spcBef>
                <a:spcPts val="500"/>
              </a:spcBef>
              <a:spcAft>
                <a:spcPts val="0"/>
              </a:spcAft>
              <a:buClr>
                <a:schemeClr val="dk2"/>
              </a:buClr>
              <a:buSzPts val="1600"/>
              <a:buNone/>
              <a:defRPr sz="1600"/>
            </a:lvl8pPr>
            <a:lvl9pPr lvl="8" algn="ctr">
              <a:lnSpc>
                <a:spcPct val="94000"/>
              </a:lnSpc>
              <a:spcBef>
                <a:spcPts val="500"/>
              </a:spcBef>
              <a:spcAft>
                <a:spcPts val="200"/>
              </a:spcAft>
              <a:buClr>
                <a:schemeClr val="dk2"/>
              </a:buClr>
              <a:buSzPts val="1600"/>
              <a:buNone/>
              <a:defRPr sz="1600"/>
            </a:lvl9pPr>
          </a:lstStyle>
          <a:p>
            <a:endParaRPr/>
          </a:p>
        </p:txBody>
      </p:sp>
      <p:sp>
        <p:nvSpPr>
          <p:cNvPr id="19" name="Google Shape;19;p8"/>
          <p:cNvSpPr txBox="1">
            <a:spLocks noGrp="1"/>
          </p:cNvSpPr>
          <p:nvPr>
            <p:ph type="dt" idx="10"/>
          </p:nvPr>
        </p:nvSpPr>
        <p:spPr>
          <a:xfrm>
            <a:off x="752858" y="6453386"/>
            <a:ext cx="1607944"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8"/>
          <p:cNvSpPr txBox="1">
            <a:spLocks noGrp="1"/>
          </p:cNvSpPr>
          <p:nvPr>
            <p:ph type="ftr" idx="11"/>
          </p:nvPr>
        </p:nvSpPr>
        <p:spPr>
          <a:xfrm>
            <a:off x="2584054" y="6453386"/>
            <a:ext cx="7023377" cy="40461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8"/>
          <p:cNvSpPr txBox="1">
            <a:spLocks noGrp="1"/>
          </p:cNvSpPr>
          <p:nvPr>
            <p:ph type="sldNum" idx="12"/>
          </p:nvPr>
        </p:nvSpPr>
        <p:spPr>
          <a:xfrm>
            <a:off x="9830683"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191B0E"/>
                </a:solidFill>
                <a:latin typeface="Libre Franklin"/>
                <a:ea typeface="Libre Franklin"/>
                <a:cs typeface="Libre Franklin"/>
                <a:sym typeface="Libre Franklin"/>
              </a:defRPr>
            </a:lvl1pPr>
            <a:lvl2pPr marL="0" lvl="1" indent="0" algn="r">
              <a:spcBef>
                <a:spcPts val="0"/>
              </a:spcBef>
              <a:buNone/>
              <a:defRPr sz="1200" b="0" i="0" u="none" strike="noStrike" cap="none">
                <a:solidFill>
                  <a:srgbClr val="191B0E"/>
                </a:solidFill>
                <a:latin typeface="Libre Franklin"/>
                <a:ea typeface="Libre Franklin"/>
                <a:cs typeface="Libre Franklin"/>
                <a:sym typeface="Libre Franklin"/>
              </a:defRPr>
            </a:lvl2pPr>
            <a:lvl3pPr marL="0" lvl="2" indent="0" algn="r">
              <a:spcBef>
                <a:spcPts val="0"/>
              </a:spcBef>
              <a:buNone/>
              <a:defRPr sz="1200" b="0" i="0" u="none" strike="noStrike" cap="none">
                <a:solidFill>
                  <a:srgbClr val="191B0E"/>
                </a:solidFill>
                <a:latin typeface="Libre Franklin"/>
                <a:ea typeface="Libre Franklin"/>
                <a:cs typeface="Libre Franklin"/>
                <a:sym typeface="Libre Franklin"/>
              </a:defRPr>
            </a:lvl3pPr>
            <a:lvl4pPr marL="0" lvl="3" indent="0" algn="r">
              <a:spcBef>
                <a:spcPts val="0"/>
              </a:spcBef>
              <a:buNone/>
              <a:defRPr sz="1200" b="0" i="0" u="none" strike="noStrike" cap="none">
                <a:solidFill>
                  <a:srgbClr val="191B0E"/>
                </a:solidFill>
                <a:latin typeface="Libre Franklin"/>
                <a:ea typeface="Libre Franklin"/>
                <a:cs typeface="Libre Franklin"/>
                <a:sym typeface="Libre Franklin"/>
              </a:defRPr>
            </a:lvl4pPr>
            <a:lvl5pPr marL="0" lvl="4" indent="0" algn="r">
              <a:spcBef>
                <a:spcPts val="0"/>
              </a:spcBef>
              <a:buNone/>
              <a:defRPr sz="1200" b="0" i="0" u="none" strike="noStrike" cap="none">
                <a:solidFill>
                  <a:srgbClr val="191B0E"/>
                </a:solidFill>
                <a:latin typeface="Libre Franklin"/>
                <a:ea typeface="Libre Franklin"/>
                <a:cs typeface="Libre Franklin"/>
                <a:sym typeface="Libre Franklin"/>
              </a:defRPr>
            </a:lvl5pPr>
            <a:lvl6pPr marL="0" lvl="5" indent="0" algn="r">
              <a:spcBef>
                <a:spcPts val="0"/>
              </a:spcBef>
              <a:buNone/>
              <a:defRPr sz="1200" b="0" i="0" u="none" strike="noStrike" cap="none">
                <a:solidFill>
                  <a:srgbClr val="191B0E"/>
                </a:solidFill>
                <a:latin typeface="Libre Franklin"/>
                <a:ea typeface="Libre Franklin"/>
                <a:cs typeface="Libre Franklin"/>
                <a:sym typeface="Libre Franklin"/>
              </a:defRPr>
            </a:lvl6pPr>
            <a:lvl7pPr marL="0" lvl="6" indent="0" algn="r">
              <a:spcBef>
                <a:spcPts val="0"/>
              </a:spcBef>
              <a:buNone/>
              <a:defRPr sz="1200" b="0" i="0" u="none" strike="noStrike" cap="none">
                <a:solidFill>
                  <a:srgbClr val="191B0E"/>
                </a:solidFill>
                <a:latin typeface="Libre Franklin"/>
                <a:ea typeface="Libre Franklin"/>
                <a:cs typeface="Libre Franklin"/>
                <a:sym typeface="Libre Franklin"/>
              </a:defRPr>
            </a:lvl7pPr>
            <a:lvl8pPr marL="0" lvl="7" indent="0" algn="r">
              <a:spcBef>
                <a:spcPts val="0"/>
              </a:spcBef>
              <a:buNone/>
              <a:defRPr sz="1200" b="0" i="0" u="none" strike="noStrike" cap="none">
                <a:solidFill>
                  <a:srgbClr val="191B0E"/>
                </a:solidFill>
                <a:latin typeface="Libre Franklin"/>
                <a:ea typeface="Libre Franklin"/>
                <a:cs typeface="Libre Franklin"/>
                <a:sym typeface="Libre Franklin"/>
              </a:defRPr>
            </a:lvl8pPr>
            <a:lvl9pPr marL="0" lvl="8" indent="0" algn="r">
              <a:spcBef>
                <a:spcPts val="0"/>
              </a:spcBef>
              <a:buNone/>
              <a:defRPr sz="1200" b="0" i="0" u="none" strike="noStrike" cap="none">
                <a:solidFill>
                  <a:srgbClr val="191B0E"/>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dirty="0"/>
          </a:p>
        </p:txBody>
      </p:sp>
      <p:grpSp>
        <p:nvGrpSpPr>
          <p:cNvPr id="22" name="Google Shape;22;p8"/>
          <p:cNvGrpSpPr/>
          <p:nvPr/>
        </p:nvGrpSpPr>
        <p:grpSpPr>
          <a:xfrm>
            <a:off x="752858" y="744469"/>
            <a:ext cx="10674116" cy="5349671"/>
            <a:chOff x="752858" y="744469"/>
            <a:chExt cx="10674116" cy="5349671"/>
          </a:xfrm>
        </p:grpSpPr>
        <p:sp>
          <p:nvSpPr>
            <p:cNvPr id="23" name="Google Shape;23;p8"/>
            <p:cNvSpPr/>
            <p:nvPr/>
          </p:nvSpPr>
          <p:spPr>
            <a:xfrm>
              <a:off x="8151962" y="1685652"/>
              <a:ext cx="3275013" cy="4408488"/>
            </a:xfrm>
            <a:custGeom>
              <a:avLst/>
              <a:gdLst/>
              <a:ahLst/>
              <a:cxnLst/>
              <a:rect l="l" t="t" r="r" b="b"/>
              <a:pathLst>
                <a:path w="10000" h="10000" extrusionOk="0">
                  <a:moveTo>
                    <a:pt x="8761" y="0"/>
                  </a:moveTo>
                  <a:lnTo>
                    <a:pt x="10000" y="0"/>
                  </a:lnTo>
                  <a:lnTo>
                    <a:pt x="10000" y="10000"/>
                  </a:lnTo>
                  <a:lnTo>
                    <a:pt x="0" y="10000"/>
                  </a:lnTo>
                  <a:lnTo>
                    <a:pt x="0" y="9126"/>
                  </a:lnTo>
                  <a:lnTo>
                    <a:pt x="8761" y="9127"/>
                  </a:lnTo>
                  <a:lnTo>
                    <a:pt x="8761" y="0"/>
                  </a:lnTo>
                  <a:close/>
                </a:path>
              </a:pathLst>
            </a:custGeom>
            <a:solidFill>
              <a:schemeClr val="dk2"/>
            </a:solidFill>
            <a:ln>
              <a:noFill/>
            </a:ln>
          </p:spPr>
        </p:sp>
        <p:sp>
          <p:nvSpPr>
            <p:cNvPr id="24" name="Google Shape;24;p8"/>
            <p:cNvSpPr/>
            <p:nvPr/>
          </p:nvSpPr>
          <p:spPr>
            <a:xfrm rot="10800000">
              <a:off x="752858" y="744469"/>
              <a:ext cx="3275668" cy="4408488"/>
            </a:xfrm>
            <a:custGeom>
              <a:avLst/>
              <a:gdLst/>
              <a:ahLst/>
              <a:cxnLst/>
              <a:rect l="l" t="t" r="r" b="b"/>
              <a:pathLst>
                <a:path w="10002" h="10000" extrusionOk="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D17C3-7221-C248-B318-0907E9B55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5AE5E8-A5DF-8F47-9D10-957AAC6E89D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AE611A-6297-C445-955A-B586262357A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C1BC22-DCF8-3A4F-9DAB-4ECB51EE63C3}"/>
              </a:ext>
            </a:extLst>
          </p:cNvPr>
          <p:cNvSpPr>
            <a:spLocks noGrp="1"/>
          </p:cNvSpPr>
          <p:nvPr>
            <p:ph type="dt" sz="half" idx="10"/>
          </p:nvPr>
        </p:nvSpPr>
        <p:spPr/>
        <p:txBody>
          <a:bodyPr/>
          <a:lstStyle/>
          <a:p>
            <a:fld id="{A22FD44F-A100-8445-8B86-E9CB786E588E}" type="datetimeFigureOut">
              <a:rPr lang="en-US" smtClean="0"/>
              <a:t>6/4/21</a:t>
            </a:fld>
            <a:endParaRPr lang="en-US" dirty="0"/>
          </a:p>
        </p:txBody>
      </p:sp>
      <p:sp>
        <p:nvSpPr>
          <p:cNvPr id="6" name="Footer Placeholder 5">
            <a:extLst>
              <a:ext uri="{FF2B5EF4-FFF2-40B4-BE49-F238E27FC236}">
                <a16:creationId xmlns:a16="http://schemas.microsoft.com/office/drawing/2014/main" id="{3A5D1B09-4260-AF48-824B-66CB16E36A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75B2E6-F965-1945-B3F7-D6C2305409D7}"/>
              </a:ext>
            </a:extLst>
          </p:cNvPr>
          <p:cNvSpPr>
            <a:spLocks noGrp="1"/>
          </p:cNvSpPr>
          <p:nvPr>
            <p:ph type="sldNum" sz="quarter" idx="12"/>
          </p:nvPr>
        </p:nvSpPr>
        <p:spPr/>
        <p:txBody>
          <a:bodyPr/>
          <a:lstStyle/>
          <a:p>
            <a:fld id="{565986E0-4F58-624F-92B1-47A819541E83}" type="slidenum">
              <a:rPr lang="en-US" smtClean="0"/>
              <a:t>‹#›</a:t>
            </a:fld>
            <a:endParaRPr lang="en-US" dirty="0"/>
          </a:p>
        </p:txBody>
      </p:sp>
    </p:spTree>
    <p:extLst>
      <p:ext uri="{BB962C8B-B14F-4D97-AF65-F5344CB8AC3E}">
        <p14:creationId xmlns:p14="http://schemas.microsoft.com/office/powerpoint/2010/main" val="27532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4D89-1430-8F49-913B-6E509B748C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00DFFA-1832-C34A-9F6D-5E20ADF672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42AEC8A-2310-A946-94DE-8E3213A5695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CB477B-3C1C-8A45-B275-7704095893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F0E9C15-4D13-3F4C-907F-58F7BA8B40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175F41-A144-0842-B8EA-18670CDAADF7}"/>
              </a:ext>
            </a:extLst>
          </p:cNvPr>
          <p:cNvSpPr>
            <a:spLocks noGrp="1"/>
          </p:cNvSpPr>
          <p:nvPr>
            <p:ph type="dt" sz="half" idx="10"/>
          </p:nvPr>
        </p:nvSpPr>
        <p:spPr/>
        <p:txBody>
          <a:bodyPr/>
          <a:lstStyle/>
          <a:p>
            <a:fld id="{A22FD44F-A100-8445-8B86-E9CB786E588E}" type="datetimeFigureOut">
              <a:rPr lang="en-US" smtClean="0"/>
              <a:t>6/4/21</a:t>
            </a:fld>
            <a:endParaRPr lang="en-US" dirty="0"/>
          </a:p>
        </p:txBody>
      </p:sp>
      <p:sp>
        <p:nvSpPr>
          <p:cNvPr id="8" name="Footer Placeholder 7">
            <a:extLst>
              <a:ext uri="{FF2B5EF4-FFF2-40B4-BE49-F238E27FC236}">
                <a16:creationId xmlns:a16="http://schemas.microsoft.com/office/drawing/2014/main" id="{43120B27-2994-1145-96C5-EFC6C38DB47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6305189-3B84-CB44-B9B8-97D26795A6C6}"/>
              </a:ext>
            </a:extLst>
          </p:cNvPr>
          <p:cNvSpPr>
            <a:spLocks noGrp="1"/>
          </p:cNvSpPr>
          <p:nvPr>
            <p:ph type="sldNum" sz="quarter" idx="12"/>
          </p:nvPr>
        </p:nvSpPr>
        <p:spPr/>
        <p:txBody>
          <a:bodyPr/>
          <a:lstStyle/>
          <a:p>
            <a:fld id="{565986E0-4F58-624F-92B1-47A819541E83}" type="slidenum">
              <a:rPr lang="en-US" smtClean="0"/>
              <a:t>‹#›</a:t>
            </a:fld>
            <a:endParaRPr lang="en-US" dirty="0"/>
          </a:p>
        </p:txBody>
      </p:sp>
    </p:spTree>
    <p:extLst>
      <p:ext uri="{BB962C8B-B14F-4D97-AF65-F5344CB8AC3E}">
        <p14:creationId xmlns:p14="http://schemas.microsoft.com/office/powerpoint/2010/main" val="26117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2FEBC-97EE-D047-9CD8-828AE18E6F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6B97BA-8923-B246-9BA7-B46F14687697}"/>
              </a:ext>
            </a:extLst>
          </p:cNvPr>
          <p:cNvSpPr>
            <a:spLocks noGrp="1"/>
          </p:cNvSpPr>
          <p:nvPr>
            <p:ph type="dt" sz="half" idx="10"/>
          </p:nvPr>
        </p:nvSpPr>
        <p:spPr/>
        <p:txBody>
          <a:bodyPr/>
          <a:lstStyle/>
          <a:p>
            <a:fld id="{A22FD44F-A100-8445-8B86-E9CB786E588E}" type="datetimeFigureOut">
              <a:rPr lang="en-US" smtClean="0"/>
              <a:t>6/4/21</a:t>
            </a:fld>
            <a:endParaRPr lang="en-US" dirty="0"/>
          </a:p>
        </p:txBody>
      </p:sp>
      <p:sp>
        <p:nvSpPr>
          <p:cNvPr id="4" name="Footer Placeholder 3">
            <a:extLst>
              <a:ext uri="{FF2B5EF4-FFF2-40B4-BE49-F238E27FC236}">
                <a16:creationId xmlns:a16="http://schemas.microsoft.com/office/drawing/2014/main" id="{6202B9EF-726E-C34D-AC84-547DCF987F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4933136-B47F-3345-B9C7-6C1117587CC0}"/>
              </a:ext>
            </a:extLst>
          </p:cNvPr>
          <p:cNvSpPr>
            <a:spLocks noGrp="1"/>
          </p:cNvSpPr>
          <p:nvPr>
            <p:ph type="sldNum" sz="quarter" idx="12"/>
          </p:nvPr>
        </p:nvSpPr>
        <p:spPr/>
        <p:txBody>
          <a:bodyPr/>
          <a:lstStyle/>
          <a:p>
            <a:fld id="{565986E0-4F58-624F-92B1-47A819541E83}" type="slidenum">
              <a:rPr lang="en-US" smtClean="0"/>
              <a:t>‹#›</a:t>
            </a:fld>
            <a:endParaRPr lang="en-US" dirty="0"/>
          </a:p>
        </p:txBody>
      </p:sp>
    </p:spTree>
    <p:extLst>
      <p:ext uri="{BB962C8B-B14F-4D97-AF65-F5344CB8AC3E}">
        <p14:creationId xmlns:p14="http://schemas.microsoft.com/office/powerpoint/2010/main" val="2047902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12F8B8-5709-B84A-AB76-F2BE66D66675}"/>
              </a:ext>
            </a:extLst>
          </p:cNvPr>
          <p:cNvSpPr>
            <a:spLocks noGrp="1"/>
          </p:cNvSpPr>
          <p:nvPr>
            <p:ph type="dt" sz="half" idx="10"/>
          </p:nvPr>
        </p:nvSpPr>
        <p:spPr/>
        <p:txBody>
          <a:bodyPr/>
          <a:lstStyle/>
          <a:p>
            <a:fld id="{A22FD44F-A100-8445-8B86-E9CB786E588E}" type="datetimeFigureOut">
              <a:rPr lang="en-US" smtClean="0"/>
              <a:t>6/4/21</a:t>
            </a:fld>
            <a:endParaRPr lang="en-US" dirty="0"/>
          </a:p>
        </p:txBody>
      </p:sp>
      <p:sp>
        <p:nvSpPr>
          <p:cNvPr id="3" name="Footer Placeholder 2">
            <a:extLst>
              <a:ext uri="{FF2B5EF4-FFF2-40B4-BE49-F238E27FC236}">
                <a16:creationId xmlns:a16="http://schemas.microsoft.com/office/drawing/2014/main" id="{06F2D3F7-3C20-A447-B8E0-7A1FAB875E7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C983CCC-B4E9-8A4B-BA1D-269911FBAA8C}"/>
              </a:ext>
            </a:extLst>
          </p:cNvPr>
          <p:cNvSpPr>
            <a:spLocks noGrp="1"/>
          </p:cNvSpPr>
          <p:nvPr>
            <p:ph type="sldNum" sz="quarter" idx="12"/>
          </p:nvPr>
        </p:nvSpPr>
        <p:spPr/>
        <p:txBody>
          <a:bodyPr/>
          <a:lstStyle/>
          <a:p>
            <a:fld id="{565986E0-4F58-624F-92B1-47A819541E83}" type="slidenum">
              <a:rPr lang="en-US" smtClean="0"/>
              <a:t>‹#›</a:t>
            </a:fld>
            <a:endParaRPr lang="en-US" dirty="0"/>
          </a:p>
        </p:txBody>
      </p:sp>
    </p:spTree>
    <p:extLst>
      <p:ext uri="{BB962C8B-B14F-4D97-AF65-F5344CB8AC3E}">
        <p14:creationId xmlns:p14="http://schemas.microsoft.com/office/powerpoint/2010/main" val="1801068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BDB24-7062-2047-8344-C202F03C89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B2415C-6111-7444-9D4A-EC4538592C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856832-0222-F14E-8C57-7EF873F0D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8C9C04-AE9A-014B-A45C-737BC89C0AE0}"/>
              </a:ext>
            </a:extLst>
          </p:cNvPr>
          <p:cNvSpPr>
            <a:spLocks noGrp="1"/>
          </p:cNvSpPr>
          <p:nvPr>
            <p:ph type="dt" sz="half" idx="10"/>
          </p:nvPr>
        </p:nvSpPr>
        <p:spPr/>
        <p:txBody>
          <a:bodyPr/>
          <a:lstStyle/>
          <a:p>
            <a:fld id="{A22FD44F-A100-8445-8B86-E9CB786E588E}" type="datetimeFigureOut">
              <a:rPr lang="en-US" smtClean="0"/>
              <a:t>6/4/21</a:t>
            </a:fld>
            <a:endParaRPr lang="en-US" dirty="0"/>
          </a:p>
        </p:txBody>
      </p:sp>
      <p:sp>
        <p:nvSpPr>
          <p:cNvPr id="6" name="Footer Placeholder 5">
            <a:extLst>
              <a:ext uri="{FF2B5EF4-FFF2-40B4-BE49-F238E27FC236}">
                <a16:creationId xmlns:a16="http://schemas.microsoft.com/office/drawing/2014/main" id="{D93CCDDE-5A1E-D449-B440-CD80016EDA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F03A92-386A-5947-B494-6DB15E39E7BD}"/>
              </a:ext>
            </a:extLst>
          </p:cNvPr>
          <p:cNvSpPr>
            <a:spLocks noGrp="1"/>
          </p:cNvSpPr>
          <p:nvPr>
            <p:ph type="sldNum" sz="quarter" idx="12"/>
          </p:nvPr>
        </p:nvSpPr>
        <p:spPr/>
        <p:txBody>
          <a:bodyPr/>
          <a:lstStyle/>
          <a:p>
            <a:fld id="{565986E0-4F58-624F-92B1-47A819541E83}" type="slidenum">
              <a:rPr lang="en-US" smtClean="0"/>
              <a:t>‹#›</a:t>
            </a:fld>
            <a:endParaRPr lang="en-US" dirty="0"/>
          </a:p>
        </p:txBody>
      </p:sp>
    </p:spTree>
    <p:extLst>
      <p:ext uri="{BB962C8B-B14F-4D97-AF65-F5344CB8AC3E}">
        <p14:creationId xmlns:p14="http://schemas.microsoft.com/office/powerpoint/2010/main" val="3761446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0F5B-16ED-9A4F-9C18-CD083E87E5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89E6E6-18A5-4042-9E84-05E9BF0A93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16D5556-F65F-1240-9ADC-8FAC6CCEF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DD0A62-20F9-1145-B22B-BD2B6C0AF2E4}"/>
              </a:ext>
            </a:extLst>
          </p:cNvPr>
          <p:cNvSpPr>
            <a:spLocks noGrp="1"/>
          </p:cNvSpPr>
          <p:nvPr>
            <p:ph type="dt" sz="half" idx="10"/>
          </p:nvPr>
        </p:nvSpPr>
        <p:spPr/>
        <p:txBody>
          <a:bodyPr/>
          <a:lstStyle/>
          <a:p>
            <a:fld id="{A22FD44F-A100-8445-8B86-E9CB786E588E}" type="datetimeFigureOut">
              <a:rPr lang="en-US" smtClean="0"/>
              <a:t>6/4/21</a:t>
            </a:fld>
            <a:endParaRPr lang="en-US" dirty="0"/>
          </a:p>
        </p:txBody>
      </p:sp>
      <p:sp>
        <p:nvSpPr>
          <p:cNvPr id="6" name="Footer Placeholder 5">
            <a:extLst>
              <a:ext uri="{FF2B5EF4-FFF2-40B4-BE49-F238E27FC236}">
                <a16:creationId xmlns:a16="http://schemas.microsoft.com/office/drawing/2014/main" id="{9A566508-093B-AC4D-A4E9-029BD4DE23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4C04040-D767-4442-B983-5161A98F6D06}"/>
              </a:ext>
            </a:extLst>
          </p:cNvPr>
          <p:cNvSpPr>
            <a:spLocks noGrp="1"/>
          </p:cNvSpPr>
          <p:nvPr>
            <p:ph type="sldNum" sz="quarter" idx="12"/>
          </p:nvPr>
        </p:nvSpPr>
        <p:spPr/>
        <p:txBody>
          <a:bodyPr/>
          <a:lstStyle/>
          <a:p>
            <a:fld id="{565986E0-4F58-624F-92B1-47A819541E83}" type="slidenum">
              <a:rPr lang="en-US" smtClean="0"/>
              <a:t>‹#›</a:t>
            </a:fld>
            <a:endParaRPr lang="en-US" dirty="0"/>
          </a:p>
        </p:txBody>
      </p:sp>
    </p:spTree>
    <p:extLst>
      <p:ext uri="{BB962C8B-B14F-4D97-AF65-F5344CB8AC3E}">
        <p14:creationId xmlns:p14="http://schemas.microsoft.com/office/powerpoint/2010/main" val="1135799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0444-C02D-204E-9A94-51B590A3E0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7CA2DE-9C09-2A45-985B-6DD60658FE6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4B8C77-E702-4040-9531-D5AB28D5C64C}"/>
              </a:ext>
            </a:extLst>
          </p:cNvPr>
          <p:cNvSpPr>
            <a:spLocks noGrp="1"/>
          </p:cNvSpPr>
          <p:nvPr>
            <p:ph type="dt" sz="half" idx="10"/>
          </p:nvPr>
        </p:nvSpPr>
        <p:spPr/>
        <p:txBody>
          <a:bodyPr/>
          <a:lstStyle/>
          <a:p>
            <a:fld id="{A22FD44F-A100-8445-8B86-E9CB786E588E}" type="datetimeFigureOut">
              <a:rPr lang="en-US" smtClean="0"/>
              <a:t>6/4/21</a:t>
            </a:fld>
            <a:endParaRPr lang="en-US" dirty="0"/>
          </a:p>
        </p:txBody>
      </p:sp>
      <p:sp>
        <p:nvSpPr>
          <p:cNvPr id="5" name="Footer Placeholder 4">
            <a:extLst>
              <a:ext uri="{FF2B5EF4-FFF2-40B4-BE49-F238E27FC236}">
                <a16:creationId xmlns:a16="http://schemas.microsoft.com/office/drawing/2014/main" id="{CC076422-AE80-DF46-9F4B-8A804B4B1C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39CFB2-63BB-AC49-BBC5-76F16099220F}"/>
              </a:ext>
            </a:extLst>
          </p:cNvPr>
          <p:cNvSpPr>
            <a:spLocks noGrp="1"/>
          </p:cNvSpPr>
          <p:nvPr>
            <p:ph type="sldNum" sz="quarter" idx="12"/>
          </p:nvPr>
        </p:nvSpPr>
        <p:spPr/>
        <p:txBody>
          <a:bodyPr/>
          <a:lstStyle/>
          <a:p>
            <a:fld id="{565986E0-4F58-624F-92B1-47A819541E83}" type="slidenum">
              <a:rPr lang="en-US" smtClean="0"/>
              <a:t>‹#›</a:t>
            </a:fld>
            <a:endParaRPr lang="en-US" dirty="0"/>
          </a:p>
        </p:txBody>
      </p:sp>
    </p:spTree>
    <p:extLst>
      <p:ext uri="{BB962C8B-B14F-4D97-AF65-F5344CB8AC3E}">
        <p14:creationId xmlns:p14="http://schemas.microsoft.com/office/powerpoint/2010/main" val="2787030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6282F5-B921-574B-AF89-5C5EA83217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E76570-3182-1147-ABA3-EFAA60D0C5E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14F502-F1E6-714C-AA44-8AEFD9517458}"/>
              </a:ext>
            </a:extLst>
          </p:cNvPr>
          <p:cNvSpPr>
            <a:spLocks noGrp="1"/>
          </p:cNvSpPr>
          <p:nvPr>
            <p:ph type="dt" sz="half" idx="10"/>
          </p:nvPr>
        </p:nvSpPr>
        <p:spPr/>
        <p:txBody>
          <a:bodyPr/>
          <a:lstStyle/>
          <a:p>
            <a:fld id="{A22FD44F-A100-8445-8B86-E9CB786E588E}" type="datetimeFigureOut">
              <a:rPr lang="en-US" smtClean="0"/>
              <a:t>6/4/21</a:t>
            </a:fld>
            <a:endParaRPr lang="en-US" dirty="0"/>
          </a:p>
        </p:txBody>
      </p:sp>
      <p:sp>
        <p:nvSpPr>
          <p:cNvPr id="5" name="Footer Placeholder 4">
            <a:extLst>
              <a:ext uri="{FF2B5EF4-FFF2-40B4-BE49-F238E27FC236}">
                <a16:creationId xmlns:a16="http://schemas.microsoft.com/office/drawing/2014/main" id="{7F245565-B1F4-A345-8FD1-C06E3185EC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A09D95-E399-C84A-B678-8BDD1A5E605E}"/>
              </a:ext>
            </a:extLst>
          </p:cNvPr>
          <p:cNvSpPr>
            <a:spLocks noGrp="1"/>
          </p:cNvSpPr>
          <p:nvPr>
            <p:ph type="sldNum" sz="quarter" idx="12"/>
          </p:nvPr>
        </p:nvSpPr>
        <p:spPr/>
        <p:txBody>
          <a:bodyPr/>
          <a:lstStyle/>
          <a:p>
            <a:fld id="{565986E0-4F58-624F-92B1-47A819541E83}" type="slidenum">
              <a:rPr lang="en-US" smtClean="0"/>
              <a:t>‹#›</a:t>
            </a:fld>
            <a:endParaRPr lang="en-US" dirty="0"/>
          </a:p>
        </p:txBody>
      </p:sp>
    </p:spTree>
    <p:extLst>
      <p:ext uri="{BB962C8B-B14F-4D97-AF65-F5344CB8AC3E}">
        <p14:creationId xmlns:p14="http://schemas.microsoft.com/office/powerpoint/2010/main" val="3366935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9"/>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rmAutofit/>
          </a:bodyPr>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28" name="Google Shape;28;p9"/>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 name="Google Shape;29;p9"/>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9"/>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191B0E"/>
                </a:solidFill>
              </a:defRPr>
            </a:lvl1pPr>
            <a:lvl2pPr marL="0" lvl="1" indent="0" algn="r">
              <a:spcBef>
                <a:spcPts val="0"/>
              </a:spcBef>
              <a:buNone/>
              <a:defRPr>
                <a:solidFill>
                  <a:srgbClr val="191B0E"/>
                </a:solidFill>
              </a:defRPr>
            </a:lvl2pPr>
            <a:lvl3pPr marL="0" lvl="2" indent="0" algn="r">
              <a:spcBef>
                <a:spcPts val="0"/>
              </a:spcBef>
              <a:buNone/>
              <a:defRPr>
                <a:solidFill>
                  <a:srgbClr val="191B0E"/>
                </a:solidFill>
              </a:defRPr>
            </a:lvl3pPr>
            <a:lvl4pPr marL="0" lvl="3" indent="0" algn="r">
              <a:spcBef>
                <a:spcPts val="0"/>
              </a:spcBef>
              <a:buNone/>
              <a:defRPr>
                <a:solidFill>
                  <a:srgbClr val="191B0E"/>
                </a:solidFill>
              </a:defRPr>
            </a:lvl4pPr>
            <a:lvl5pPr marL="0" lvl="4" indent="0" algn="r">
              <a:spcBef>
                <a:spcPts val="0"/>
              </a:spcBef>
              <a:buNone/>
              <a:defRPr>
                <a:solidFill>
                  <a:srgbClr val="191B0E"/>
                </a:solidFill>
              </a:defRPr>
            </a:lvl5pPr>
            <a:lvl6pPr marL="0" lvl="5" indent="0" algn="r">
              <a:spcBef>
                <a:spcPts val="0"/>
              </a:spcBef>
              <a:buNone/>
              <a:defRPr>
                <a:solidFill>
                  <a:srgbClr val="191B0E"/>
                </a:solidFill>
              </a:defRPr>
            </a:lvl6pPr>
            <a:lvl7pPr marL="0" lvl="6" indent="0" algn="r">
              <a:spcBef>
                <a:spcPts val="0"/>
              </a:spcBef>
              <a:buNone/>
              <a:defRPr>
                <a:solidFill>
                  <a:srgbClr val="191B0E"/>
                </a:solidFill>
              </a:defRPr>
            </a:lvl7pPr>
            <a:lvl8pPr marL="0" lvl="7" indent="0" algn="r">
              <a:spcBef>
                <a:spcPts val="0"/>
              </a:spcBef>
              <a:buNone/>
              <a:defRPr>
                <a:solidFill>
                  <a:srgbClr val="191B0E"/>
                </a:solidFill>
              </a:defRPr>
            </a:lvl8pPr>
            <a:lvl9pPr marL="0" lvl="8" indent="0" algn="r">
              <a:spcBef>
                <a:spcPts val="0"/>
              </a:spcBef>
              <a:buNone/>
              <a:defRPr>
                <a:solidFill>
                  <a:srgbClr val="191B0E"/>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2"/>
          <p:cNvSpPr txBox="1">
            <a:spLocks noGrp="1"/>
          </p:cNvSpPr>
          <p:nvPr>
            <p:ph type="body" idx="1"/>
          </p:nvPr>
        </p:nvSpPr>
        <p:spPr>
          <a:xfrm>
            <a:off x="1371600" y="2340864"/>
            <a:ext cx="4443984" cy="823912"/>
          </a:xfrm>
          <a:prstGeom prst="rect">
            <a:avLst/>
          </a:prstGeom>
          <a:noFill/>
          <a:ln>
            <a:noFill/>
          </a:ln>
        </p:spPr>
        <p:txBody>
          <a:bodyPr spcFirstLastPara="1" wrap="square" lIns="91425" tIns="45700" rIns="91425" bIns="45700" anchor="b" anchorCtr="0">
            <a:noAutofit/>
          </a:bodyPr>
          <a:lstStyle>
            <a:lvl1pPr marL="457200" lvl="0" indent="-228600" algn="l">
              <a:lnSpc>
                <a:spcPct val="84000"/>
              </a:lnSpc>
              <a:spcBef>
                <a:spcPts val="0"/>
              </a:spcBef>
              <a:spcAft>
                <a:spcPts val="0"/>
              </a:spcAft>
              <a:buClr>
                <a:schemeClr val="dk2"/>
              </a:buClr>
              <a:buSzPts val="3000"/>
              <a:buNone/>
              <a:defRPr sz="3000" b="0">
                <a:solidFill>
                  <a:schemeClr val="dk2"/>
                </a:solidFill>
              </a:defRPr>
            </a:lvl1pPr>
            <a:lvl2pPr marL="914400" lvl="1" indent="-228600" algn="l">
              <a:lnSpc>
                <a:spcPct val="94000"/>
              </a:lnSpc>
              <a:spcBef>
                <a:spcPts val="500"/>
              </a:spcBef>
              <a:spcAft>
                <a:spcPts val="0"/>
              </a:spcAft>
              <a:buClr>
                <a:schemeClr val="dk2"/>
              </a:buClr>
              <a:buSzPts val="2000"/>
              <a:buNone/>
              <a:defRPr sz="2000" b="1"/>
            </a:lvl2pPr>
            <a:lvl3pPr marL="1371600" lvl="2" indent="-228600" algn="l">
              <a:lnSpc>
                <a:spcPct val="94000"/>
              </a:lnSpc>
              <a:spcBef>
                <a:spcPts val="500"/>
              </a:spcBef>
              <a:spcAft>
                <a:spcPts val="0"/>
              </a:spcAft>
              <a:buClr>
                <a:schemeClr val="dk2"/>
              </a:buClr>
              <a:buSzPts val="1800"/>
              <a:buNone/>
              <a:defRPr sz="1800" b="1"/>
            </a:lvl3pPr>
            <a:lvl4pPr marL="1828800" lvl="3" indent="-228600" algn="l">
              <a:lnSpc>
                <a:spcPct val="94000"/>
              </a:lnSpc>
              <a:spcBef>
                <a:spcPts val="500"/>
              </a:spcBef>
              <a:spcAft>
                <a:spcPts val="0"/>
              </a:spcAft>
              <a:buClr>
                <a:schemeClr val="dk2"/>
              </a:buClr>
              <a:buSzPts val="1600"/>
              <a:buNone/>
              <a:defRPr sz="1600" b="1"/>
            </a:lvl4pPr>
            <a:lvl5pPr marL="2286000" lvl="4" indent="-228600" algn="l">
              <a:lnSpc>
                <a:spcPct val="94000"/>
              </a:lnSpc>
              <a:spcBef>
                <a:spcPts val="500"/>
              </a:spcBef>
              <a:spcAft>
                <a:spcPts val="0"/>
              </a:spcAft>
              <a:buClr>
                <a:schemeClr val="dk2"/>
              </a:buClr>
              <a:buSzPts val="1600"/>
              <a:buNone/>
              <a:defRPr sz="1600" b="1"/>
            </a:lvl5pPr>
            <a:lvl6pPr marL="2743200" lvl="5" indent="-228600" algn="l">
              <a:lnSpc>
                <a:spcPct val="94000"/>
              </a:lnSpc>
              <a:spcBef>
                <a:spcPts val="500"/>
              </a:spcBef>
              <a:spcAft>
                <a:spcPts val="0"/>
              </a:spcAft>
              <a:buClr>
                <a:schemeClr val="dk2"/>
              </a:buClr>
              <a:buSzPts val="1600"/>
              <a:buNone/>
              <a:defRPr sz="1600" b="1"/>
            </a:lvl6pPr>
            <a:lvl7pPr marL="3200400" lvl="6" indent="-228600" algn="l">
              <a:lnSpc>
                <a:spcPct val="94000"/>
              </a:lnSpc>
              <a:spcBef>
                <a:spcPts val="500"/>
              </a:spcBef>
              <a:spcAft>
                <a:spcPts val="0"/>
              </a:spcAft>
              <a:buClr>
                <a:schemeClr val="dk2"/>
              </a:buClr>
              <a:buSzPts val="1600"/>
              <a:buNone/>
              <a:defRPr sz="1600" b="1"/>
            </a:lvl7pPr>
            <a:lvl8pPr marL="3657600" lvl="7" indent="-228600" algn="l">
              <a:lnSpc>
                <a:spcPct val="94000"/>
              </a:lnSpc>
              <a:spcBef>
                <a:spcPts val="500"/>
              </a:spcBef>
              <a:spcAft>
                <a:spcPts val="0"/>
              </a:spcAft>
              <a:buClr>
                <a:schemeClr val="dk2"/>
              </a:buClr>
              <a:buSzPts val="1600"/>
              <a:buNone/>
              <a:defRPr sz="1600" b="1"/>
            </a:lvl8pPr>
            <a:lvl9pPr marL="4114800" lvl="8" indent="-228600" algn="l">
              <a:lnSpc>
                <a:spcPct val="94000"/>
              </a:lnSpc>
              <a:spcBef>
                <a:spcPts val="500"/>
              </a:spcBef>
              <a:spcAft>
                <a:spcPts val="200"/>
              </a:spcAft>
              <a:buClr>
                <a:schemeClr val="dk2"/>
              </a:buClr>
              <a:buSzPts val="1600"/>
              <a:buNone/>
              <a:defRPr sz="1600" b="1"/>
            </a:lvl9pPr>
          </a:lstStyle>
          <a:p>
            <a:endParaRPr/>
          </a:p>
        </p:txBody>
      </p:sp>
      <p:sp>
        <p:nvSpPr>
          <p:cNvPr id="48" name="Google Shape;48;p12"/>
          <p:cNvSpPr txBox="1">
            <a:spLocks noGrp="1"/>
          </p:cNvSpPr>
          <p:nvPr>
            <p:ph type="body" idx="2"/>
          </p:nvPr>
        </p:nvSpPr>
        <p:spPr>
          <a:xfrm>
            <a:off x="1371600" y="3305207"/>
            <a:ext cx="4443984" cy="2562193"/>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49" name="Google Shape;49;p12"/>
          <p:cNvSpPr txBox="1">
            <a:spLocks noGrp="1"/>
          </p:cNvSpPr>
          <p:nvPr>
            <p:ph type="body" idx="3"/>
          </p:nvPr>
        </p:nvSpPr>
        <p:spPr>
          <a:xfrm>
            <a:off x="6525014" y="2340864"/>
            <a:ext cx="4443984" cy="823912"/>
          </a:xfrm>
          <a:prstGeom prst="rect">
            <a:avLst/>
          </a:prstGeom>
          <a:noFill/>
          <a:ln>
            <a:noFill/>
          </a:ln>
        </p:spPr>
        <p:txBody>
          <a:bodyPr spcFirstLastPara="1" wrap="square" lIns="91425" tIns="45700" rIns="91425" bIns="45700" anchor="b" anchorCtr="0">
            <a:noAutofit/>
          </a:bodyPr>
          <a:lstStyle>
            <a:lvl1pPr marL="457200" lvl="0" indent="-228600" algn="l">
              <a:lnSpc>
                <a:spcPct val="84000"/>
              </a:lnSpc>
              <a:spcBef>
                <a:spcPts val="0"/>
              </a:spcBef>
              <a:spcAft>
                <a:spcPts val="0"/>
              </a:spcAft>
              <a:buClr>
                <a:schemeClr val="dk2"/>
              </a:buClr>
              <a:buSzPts val="3000"/>
              <a:buNone/>
              <a:defRPr sz="3000" b="0">
                <a:solidFill>
                  <a:schemeClr val="dk2"/>
                </a:solidFill>
              </a:defRPr>
            </a:lvl1pPr>
            <a:lvl2pPr marL="914400" lvl="1" indent="-228600" algn="l">
              <a:lnSpc>
                <a:spcPct val="94000"/>
              </a:lnSpc>
              <a:spcBef>
                <a:spcPts val="500"/>
              </a:spcBef>
              <a:spcAft>
                <a:spcPts val="0"/>
              </a:spcAft>
              <a:buClr>
                <a:schemeClr val="dk2"/>
              </a:buClr>
              <a:buSzPts val="2000"/>
              <a:buNone/>
              <a:defRPr sz="2000" b="1"/>
            </a:lvl2pPr>
            <a:lvl3pPr marL="1371600" lvl="2" indent="-228600" algn="l">
              <a:lnSpc>
                <a:spcPct val="94000"/>
              </a:lnSpc>
              <a:spcBef>
                <a:spcPts val="500"/>
              </a:spcBef>
              <a:spcAft>
                <a:spcPts val="0"/>
              </a:spcAft>
              <a:buClr>
                <a:schemeClr val="dk2"/>
              </a:buClr>
              <a:buSzPts val="1800"/>
              <a:buNone/>
              <a:defRPr sz="1800" b="1"/>
            </a:lvl3pPr>
            <a:lvl4pPr marL="1828800" lvl="3" indent="-228600" algn="l">
              <a:lnSpc>
                <a:spcPct val="94000"/>
              </a:lnSpc>
              <a:spcBef>
                <a:spcPts val="500"/>
              </a:spcBef>
              <a:spcAft>
                <a:spcPts val="0"/>
              </a:spcAft>
              <a:buClr>
                <a:schemeClr val="dk2"/>
              </a:buClr>
              <a:buSzPts val="1600"/>
              <a:buNone/>
              <a:defRPr sz="1600" b="1"/>
            </a:lvl4pPr>
            <a:lvl5pPr marL="2286000" lvl="4" indent="-228600" algn="l">
              <a:lnSpc>
                <a:spcPct val="94000"/>
              </a:lnSpc>
              <a:spcBef>
                <a:spcPts val="500"/>
              </a:spcBef>
              <a:spcAft>
                <a:spcPts val="0"/>
              </a:spcAft>
              <a:buClr>
                <a:schemeClr val="dk2"/>
              </a:buClr>
              <a:buSzPts val="1600"/>
              <a:buNone/>
              <a:defRPr sz="1600" b="1"/>
            </a:lvl5pPr>
            <a:lvl6pPr marL="2743200" lvl="5" indent="-228600" algn="l">
              <a:lnSpc>
                <a:spcPct val="94000"/>
              </a:lnSpc>
              <a:spcBef>
                <a:spcPts val="500"/>
              </a:spcBef>
              <a:spcAft>
                <a:spcPts val="0"/>
              </a:spcAft>
              <a:buClr>
                <a:schemeClr val="dk2"/>
              </a:buClr>
              <a:buSzPts val="1600"/>
              <a:buNone/>
              <a:defRPr sz="1600" b="1"/>
            </a:lvl6pPr>
            <a:lvl7pPr marL="3200400" lvl="6" indent="-228600" algn="l">
              <a:lnSpc>
                <a:spcPct val="94000"/>
              </a:lnSpc>
              <a:spcBef>
                <a:spcPts val="500"/>
              </a:spcBef>
              <a:spcAft>
                <a:spcPts val="0"/>
              </a:spcAft>
              <a:buClr>
                <a:schemeClr val="dk2"/>
              </a:buClr>
              <a:buSzPts val="1600"/>
              <a:buNone/>
              <a:defRPr sz="1600" b="1"/>
            </a:lvl7pPr>
            <a:lvl8pPr marL="3657600" lvl="7" indent="-228600" algn="l">
              <a:lnSpc>
                <a:spcPct val="94000"/>
              </a:lnSpc>
              <a:spcBef>
                <a:spcPts val="500"/>
              </a:spcBef>
              <a:spcAft>
                <a:spcPts val="0"/>
              </a:spcAft>
              <a:buClr>
                <a:schemeClr val="dk2"/>
              </a:buClr>
              <a:buSzPts val="1600"/>
              <a:buNone/>
              <a:defRPr sz="1600" b="1"/>
            </a:lvl8pPr>
            <a:lvl9pPr marL="4114800" lvl="8" indent="-228600" algn="l">
              <a:lnSpc>
                <a:spcPct val="94000"/>
              </a:lnSpc>
              <a:spcBef>
                <a:spcPts val="500"/>
              </a:spcBef>
              <a:spcAft>
                <a:spcPts val="200"/>
              </a:spcAft>
              <a:buClr>
                <a:schemeClr val="dk2"/>
              </a:buClr>
              <a:buSzPts val="1600"/>
              <a:buNone/>
              <a:defRPr sz="1600" b="1"/>
            </a:lvl9pPr>
          </a:lstStyle>
          <a:p>
            <a:endParaRPr/>
          </a:p>
        </p:txBody>
      </p:sp>
      <p:sp>
        <p:nvSpPr>
          <p:cNvPr id="50" name="Google Shape;50;p12"/>
          <p:cNvSpPr txBox="1">
            <a:spLocks noGrp="1"/>
          </p:cNvSpPr>
          <p:nvPr>
            <p:ph type="body" idx="4"/>
          </p:nvPr>
        </p:nvSpPr>
        <p:spPr>
          <a:xfrm>
            <a:off x="6525014" y="3305207"/>
            <a:ext cx="4443984" cy="2562193"/>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51" name="Google Shape;51;p12"/>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12"/>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12"/>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191B0E"/>
                </a:solidFill>
              </a:defRPr>
            </a:lvl1pPr>
            <a:lvl2pPr marL="0" lvl="1" indent="0" algn="r">
              <a:spcBef>
                <a:spcPts val="0"/>
              </a:spcBef>
              <a:buNone/>
              <a:defRPr>
                <a:solidFill>
                  <a:srgbClr val="191B0E"/>
                </a:solidFill>
              </a:defRPr>
            </a:lvl2pPr>
            <a:lvl3pPr marL="0" lvl="2" indent="0" algn="r">
              <a:spcBef>
                <a:spcPts val="0"/>
              </a:spcBef>
              <a:buNone/>
              <a:defRPr>
                <a:solidFill>
                  <a:srgbClr val="191B0E"/>
                </a:solidFill>
              </a:defRPr>
            </a:lvl3pPr>
            <a:lvl4pPr marL="0" lvl="3" indent="0" algn="r">
              <a:spcBef>
                <a:spcPts val="0"/>
              </a:spcBef>
              <a:buNone/>
              <a:defRPr>
                <a:solidFill>
                  <a:srgbClr val="191B0E"/>
                </a:solidFill>
              </a:defRPr>
            </a:lvl4pPr>
            <a:lvl5pPr marL="0" lvl="4" indent="0" algn="r">
              <a:spcBef>
                <a:spcPts val="0"/>
              </a:spcBef>
              <a:buNone/>
              <a:defRPr>
                <a:solidFill>
                  <a:srgbClr val="191B0E"/>
                </a:solidFill>
              </a:defRPr>
            </a:lvl5pPr>
            <a:lvl6pPr marL="0" lvl="5" indent="0" algn="r">
              <a:spcBef>
                <a:spcPts val="0"/>
              </a:spcBef>
              <a:buNone/>
              <a:defRPr>
                <a:solidFill>
                  <a:srgbClr val="191B0E"/>
                </a:solidFill>
              </a:defRPr>
            </a:lvl6pPr>
            <a:lvl7pPr marL="0" lvl="6" indent="0" algn="r">
              <a:spcBef>
                <a:spcPts val="0"/>
              </a:spcBef>
              <a:buNone/>
              <a:defRPr>
                <a:solidFill>
                  <a:srgbClr val="191B0E"/>
                </a:solidFill>
              </a:defRPr>
            </a:lvl7pPr>
            <a:lvl8pPr marL="0" lvl="7" indent="0" algn="r">
              <a:spcBef>
                <a:spcPts val="0"/>
              </a:spcBef>
              <a:buNone/>
              <a:defRPr>
                <a:solidFill>
                  <a:srgbClr val="191B0E"/>
                </a:solidFill>
              </a:defRPr>
            </a:lvl8pPr>
            <a:lvl9pPr marL="0" lvl="8" indent="0" algn="r">
              <a:spcBef>
                <a:spcPts val="0"/>
              </a:spcBef>
              <a:buNone/>
              <a:defRPr>
                <a:solidFill>
                  <a:srgbClr val="191B0E"/>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2"/>
        <p:cNvGrpSpPr/>
        <p:nvPr/>
      </p:nvGrpSpPr>
      <p:grpSpPr>
        <a:xfrm>
          <a:off x="0" y="0"/>
          <a:ext cx="0" cy="0"/>
          <a:chOff x="0" y="0"/>
          <a:chExt cx="0" cy="0"/>
        </a:xfrm>
      </p:grpSpPr>
      <p:sp>
        <p:nvSpPr>
          <p:cNvPr id="73" name="Google Shape;73;p16" title="Background Shape"/>
          <p:cNvSpPr/>
          <p:nvPr/>
        </p:nvSpPr>
        <p:spPr>
          <a:xfrm>
            <a:off x="0" y="376"/>
            <a:ext cx="5303520" cy="685762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16"/>
          <p:cNvSpPr txBox="1">
            <a:spLocks noGrp="1"/>
          </p:cNvSpPr>
          <p:nvPr>
            <p:ph type="title"/>
          </p:nvPr>
        </p:nvSpPr>
        <p:spPr>
          <a:xfrm>
            <a:off x="723900" y="685800"/>
            <a:ext cx="3855720" cy="2157884"/>
          </a:xfrm>
          <a:prstGeom prst="rect">
            <a:avLst/>
          </a:prstGeom>
          <a:noFill/>
          <a:ln>
            <a:noFill/>
          </a:ln>
        </p:spPr>
        <p:txBody>
          <a:bodyPr spcFirstLastPara="1" wrap="square" lIns="91425" tIns="45700" rIns="91425" bIns="45700" anchor="t" anchorCtr="0">
            <a:normAutofit/>
          </a:bodyPr>
          <a:lstStyle>
            <a:lvl1pPr lvl="0" algn="l">
              <a:lnSpc>
                <a:spcPct val="84000"/>
              </a:lnSpc>
              <a:spcBef>
                <a:spcPts val="0"/>
              </a:spcBef>
              <a:spcAft>
                <a:spcPts val="0"/>
              </a:spcAft>
              <a:buClr>
                <a:schemeClr val="dk2"/>
              </a:buClr>
              <a:buSzPts val="4800"/>
              <a:buFont typeface="Libre Franklin"/>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6"/>
          <p:cNvSpPr>
            <a:spLocks noGrp="1"/>
          </p:cNvSpPr>
          <p:nvPr>
            <p:ph type="pic" idx="2"/>
          </p:nvPr>
        </p:nvSpPr>
        <p:spPr>
          <a:xfrm>
            <a:off x="5532120" y="0"/>
            <a:ext cx="6659880" cy="6857999"/>
          </a:xfrm>
          <a:prstGeom prst="rect">
            <a:avLst/>
          </a:prstGeom>
          <a:noFill/>
          <a:ln>
            <a:noFill/>
          </a:ln>
        </p:spPr>
        <p:txBody>
          <a:bodyPr spcFirstLastPara="1" wrap="square" lIns="91425" tIns="45700" rIns="91425" bIns="45700" anchor="t" anchorCtr="0">
            <a:normAutofit/>
          </a:bodyPr>
          <a:lstStyle>
            <a:lvl1pPr marR="0" lvl="0" algn="l" rtl="0">
              <a:lnSpc>
                <a:spcPct val="94000"/>
              </a:lnSpc>
              <a:spcBef>
                <a:spcPts val="1000"/>
              </a:spcBef>
              <a:spcAft>
                <a:spcPts val="0"/>
              </a:spcAft>
              <a:buClr>
                <a:schemeClr val="dk2"/>
              </a:buClr>
              <a:buSzPts val="2000"/>
              <a:buFont typeface="Libre Franklin"/>
              <a:buNone/>
              <a:defRPr sz="2000" b="0" i="0" u="none" strike="noStrike" cap="none">
                <a:solidFill>
                  <a:schemeClr val="dk2"/>
                </a:solidFill>
                <a:latin typeface="Libre Franklin"/>
                <a:ea typeface="Libre Franklin"/>
                <a:cs typeface="Libre Franklin"/>
                <a:sym typeface="Libre Franklin"/>
              </a:defRPr>
            </a:lvl1pPr>
            <a:lvl2pPr marR="0" lvl="1" algn="l" rtl="0">
              <a:lnSpc>
                <a:spcPct val="94000"/>
              </a:lnSpc>
              <a:spcBef>
                <a:spcPts val="500"/>
              </a:spcBef>
              <a:spcAft>
                <a:spcPts val="0"/>
              </a:spcAft>
              <a:buClr>
                <a:schemeClr val="dk2"/>
              </a:buClr>
              <a:buSzPts val="2000"/>
              <a:buFont typeface="Libre Franklin"/>
              <a:buNone/>
              <a:defRPr sz="2000" b="0" i="1" u="none" strike="noStrike" cap="none">
                <a:solidFill>
                  <a:schemeClr val="dk2"/>
                </a:solidFill>
                <a:latin typeface="Libre Franklin"/>
                <a:ea typeface="Libre Franklin"/>
                <a:cs typeface="Libre Franklin"/>
                <a:sym typeface="Libre Franklin"/>
              </a:defRPr>
            </a:lvl2pPr>
            <a:lvl3pPr marR="0" lvl="2" algn="l" rtl="0">
              <a:lnSpc>
                <a:spcPct val="94000"/>
              </a:lnSpc>
              <a:spcBef>
                <a:spcPts val="500"/>
              </a:spcBef>
              <a:spcAft>
                <a:spcPts val="0"/>
              </a:spcAft>
              <a:buClr>
                <a:schemeClr val="dk2"/>
              </a:buClr>
              <a:buSzPts val="2000"/>
              <a:buFont typeface="Libre Franklin"/>
              <a:buNone/>
              <a:defRPr sz="2000" b="0" i="0" u="none" strike="noStrike" cap="none">
                <a:solidFill>
                  <a:schemeClr val="dk2"/>
                </a:solidFill>
                <a:latin typeface="Libre Franklin"/>
                <a:ea typeface="Libre Franklin"/>
                <a:cs typeface="Libre Franklin"/>
                <a:sym typeface="Libre Franklin"/>
              </a:defRPr>
            </a:lvl3pPr>
            <a:lvl4pPr marR="0" lvl="3" algn="l" rtl="0">
              <a:lnSpc>
                <a:spcPct val="94000"/>
              </a:lnSpc>
              <a:spcBef>
                <a:spcPts val="500"/>
              </a:spcBef>
              <a:spcAft>
                <a:spcPts val="0"/>
              </a:spcAft>
              <a:buClr>
                <a:schemeClr val="dk2"/>
              </a:buClr>
              <a:buSzPts val="2000"/>
              <a:buFont typeface="Libre Franklin"/>
              <a:buNone/>
              <a:defRPr sz="2000" b="0" i="1" u="none" strike="noStrike" cap="none">
                <a:solidFill>
                  <a:schemeClr val="dk2"/>
                </a:solidFill>
                <a:latin typeface="Libre Franklin"/>
                <a:ea typeface="Libre Franklin"/>
                <a:cs typeface="Libre Franklin"/>
                <a:sym typeface="Libre Franklin"/>
              </a:defRPr>
            </a:lvl4pPr>
            <a:lvl5pPr marR="0" lvl="4" algn="l" rtl="0">
              <a:lnSpc>
                <a:spcPct val="94000"/>
              </a:lnSpc>
              <a:spcBef>
                <a:spcPts val="500"/>
              </a:spcBef>
              <a:spcAft>
                <a:spcPts val="0"/>
              </a:spcAft>
              <a:buClr>
                <a:schemeClr val="dk2"/>
              </a:buClr>
              <a:buSzPts val="2000"/>
              <a:buFont typeface="Libre Franklin"/>
              <a:buNone/>
              <a:defRPr sz="2000" b="0" i="0" u="none" strike="noStrike" cap="none">
                <a:solidFill>
                  <a:schemeClr val="dk2"/>
                </a:solidFill>
                <a:latin typeface="Libre Franklin"/>
                <a:ea typeface="Libre Franklin"/>
                <a:cs typeface="Libre Franklin"/>
                <a:sym typeface="Libre Franklin"/>
              </a:defRPr>
            </a:lvl5pPr>
            <a:lvl6pPr marR="0" lvl="5" algn="l" rtl="0">
              <a:lnSpc>
                <a:spcPct val="94000"/>
              </a:lnSpc>
              <a:spcBef>
                <a:spcPts val="500"/>
              </a:spcBef>
              <a:spcAft>
                <a:spcPts val="0"/>
              </a:spcAft>
              <a:buClr>
                <a:schemeClr val="dk2"/>
              </a:buClr>
              <a:buSzPts val="2000"/>
              <a:buFont typeface="Libre Franklin"/>
              <a:buNone/>
              <a:defRPr sz="2000" b="0" i="1" u="none" strike="noStrike" cap="none">
                <a:solidFill>
                  <a:schemeClr val="dk2"/>
                </a:solidFill>
                <a:latin typeface="Libre Franklin"/>
                <a:ea typeface="Libre Franklin"/>
                <a:cs typeface="Libre Franklin"/>
                <a:sym typeface="Libre Franklin"/>
              </a:defRPr>
            </a:lvl6pPr>
            <a:lvl7pPr marR="0" lvl="6" algn="l" rtl="0">
              <a:lnSpc>
                <a:spcPct val="94000"/>
              </a:lnSpc>
              <a:spcBef>
                <a:spcPts val="500"/>
              </a:spcBef>
              <a:spcAft>
                <a:spcPts val="0"/>
              </a:spcAft>
              <a:buClr>
                <a:schemeClr val="dk2"/>
              </a:buClr>
              <a:buSzPts val="2000"/>
              <a:buFont typeface="Libre Franklin"/>
              <a:buNone/>
              <a:defRPr sz="2000" b="0" i="0" u="none" strike="noStrike" cap="none">
                <a:solidFill>
                  <a:schemeClr val="dk2"/>
                </a:solidFill>
                <a:latin typeface="Libre Franklin"/>
                <a:ea typeface="Libre Franklin"/>
                <a:cs typeface="Libre Franklin"/>
                <a:sym typeface="Libre Franklin"/>
              </a:defRPr>
            </a:lvl7pPr>
            <a:lvl8pPr marR="0" lvl="7" algn="l" rtl="0">
              <a:lnSpc>
                <a:spcPct val="94000"/>
              </a:lnSpc>
              <a:spcBef>
                <a:spcPts val="500"/>
              </a:spcBef>
              <a:spcAft>
                <a:spcPts val="0"/>
              </a:spcAft>
              <a:buClr>
                <a:schemeClr val="dk2"/>
              </a:buClr>
              <a:buSzPts val="2000"/>
              <a:buFont typeface="Libre Franklin"/>
              <a:buNone/>
              <a:defRPr sz="2000" b="0" i="1" u="none" strike="noStrike" cap="none">
                <a:solidFill>
                  <a:schemeClr val="dk2"/>
                </a:solidFill>
                <a:latin typeface="Libre Franklin"/>
                <a:ea typeface="Libre Franklin"/>
                <a:cs typeface="Libre Franklin"/>
                <a:sym typeface="Libre Franklin"/>
              </a:defRPr>
            </a:lvl8pPr>
            <a:lvl9pPr marR="0" lvl="8" algn="l" rtl="0">
              <a:lnSpc>
                <a:spcPct val="94000"/>
              </a:lnSpc>
              <a:spcBef>
                <a:spcPts val="500"/>
              </a:spcBef>
              <a:spcAft>
                <a:spcPts val="200"/>
              </a:spcAft>
              <a:buClr>
                <a:schemeClr val="dk2"/>
              </a:buClr>
              <a:buSzPts val="2000"/>
              <a:buFont typeface="Libre Franklin"/>
              <a:buNone/>
              <a:defRPr sz="2000" b="0" i="0" u="none" strike="noStrike" cap="none">
                <a:solidFill>
                  <a:schemeClr val="dk2"/>
                </a:solidFill>
                <a:latin typeface="Libre Franklin"/>
                <a:ea typeface="Libre Franklin"/>
                <a:cs typeface="Libre Franklin"/>
                <a:sym typeface="Libre Franklin"/>
              </a:defRPr>
            </a:lvl9pPr>
          </a:lstStyle>
          <a:p>
            <a:endParaRPr dirty="0"/>
          </a:p>
        </p:txBody>
      </p:sp>
      <p:sp>
        <p:nvSpPr>
          <p:cNvPr id="76" name="Google Shape;76;p16"/>
          <p:cNvSpPr txBox="1">
            <a:spLocks noGrp="1"/>
          </p:cNvSpPr>
          <p:nvPr>
            <p:ph type="body" idx="1"/>
          </p:nvPr>
        </p:nvSpPr>
        <p:spPr>
          <a:xfrm>
            <a:off x="723900" y="2855968"/>
            <a:ext cx="3855720" cy="3011432"/>
          </a:xfrm>
          <a:prstGeom prst="rect">
            <a:avLst/>
          </a:prstGeom>
          <a:noFill/>
          <a:ln>
            <a:noFill/>
          </a:ln>
        </p:spPr>
        <p:txBody>
          <a:bodyPr spcFirstLastPara="1" wrap="square" lIns="91425" tIns="45700" rIns="91425" bIns="45700" anchor="t" anchorCtr="0">
            <a:normAutofit/>
          </a:bodyPr>
          <a:lstStyle>
            <a:lvl1pPr marL="457200" lvl="0" indent="-228600" algn="l">
              <a:lnSpc>
                <a:spcPct val="113000"/>
              </a:lnSpc>
              <a:spcBef>
                <a:spcPts val="0"/>
              </a:spcBef>
              <a:spcAft>
                <a:spcPts val="0"/>
              </a:spcAft>
              <a:buClr>
                <a:schemeClr val="dk2"/>
              </a:buClr>
              <a:buSzPts val="1600"/>
              <a:buNone/>
              <a:defRPr sz="1600"/>
            </a:lvl1pPr>
            <a:lvl2pPr marL="914400" lvl="1" indent="-228600" algn="l">
              <a:lnSpc>
                <a:spcPct val="94000"/>
              </a:lnSpc>
              <a:spcBef>
                <a:spcPts val="1500"/>
              </a:spcBef>
              <a:spcAft>
                <a:spcPts val="0"/>
              </a:spcAft>
              <a:buClr>
                <a:schemeClr val="dk2"/>
              </a:buClr>
              <a:buSzPts val="1400"/>
              <a:buNone/>
              <a:defRPr sz="1400"/>
            </a:lvl2pPr>
            <a:lvl3pPr marL="1371600" lvl="2" indent="-228600" algn="l">
              <a:lnSpc>
                <a:spcPct val="94000"/>
              </a:lnSpc>
              <a:spcBef>
                <a:spcPts val="500"/>
              </a:spcBef>
              <a:spcAft>
                <a:spcPts val="0"/>
              </a:spcAft>
              <a:buClr>
                <a:schemeClr val="dk2"/>
              </a:buClr>
              <a:buSzPts val="1200"/>
              <a:buNone/>
              <a:defRPr sz="1200"/>
            </a:lvl3pPr>
            <a:lvl4pPr marL="1828800" lvl="3" indent="-228600" algn="l">
              <a:lnSpc>
                <a:spcPct val="94000"/>
              </a:lnSpc>
              <a:spcBef>
                <a:spcPts val="500"/>
              </a:spcBef>
              <a:spcAft>
                <a:spcPts val="0"/>
              </a:spcAft>
              <a:buClr>
                <a:schemeClr val="dk2"/>
              </a:buClr>
              <a:buSzPts val="1000"/>
              <a:buNone/>
              <a:defRPr sz="1000"/>
            </a:lvl4pPr>
            <a:lvl5pPr marL="2286000" lvl="4" indent="-228600" algn="l">
              <a:lnSpc>
                <a:spcPct val="94000"/>
              </a:lnSpc>
              <a:spcBef>
                <a:spcPts val="500"/>
              </a:spcBef>
              <a:spcAft>
                <a:spcPts val="0"/>
              </a:spcAft>
              <a:buClr>
                <a:schemeClr val="dk2"/>
              </a:buClr>
              <a:buSzPts val="1000"/>
              <a:buNone/>
              <a:defRPr sz="1000"/>
            </a:lvl5pPr>
            <a:lvl6pPr marL="2743200" lvl="5" indent="-228600" algn="l">
              <a:lnSpc>
                <a:spcPct val="94000"/>
              </a:lnSpc>
              <a:spcBef>
                <a:spcPts val="500"/>
              </a:spcBef>
              <a:spcAft>
                <a:spcPts val="0"/>
              </a:spcAft>
              <a:buClr>
                <a:schemeClr val="dk2"/>
              </a:buClr>
              <a:buSzPts val="1000"/>
              <a:buNone/>
              <a:defRPr sz="1000"/>
            </a:lvl6pPr>
            <a:lvl7pPr marL="3200400" lvl="6" indent="-228600" algn="l">
              <a:lnSpc>
                <a:spcPct val="94000"/>
              </a:lnSpc>
              <a:spcBef>
                <a:spcPts val="500"/>
              </a:spcBef>
              <a:spcAft>
                <a:spcPts val="0"/>
              </a:spcAft>
              <a:buClr>
                <a:schemeClr val="dk2"/>
              </a:buClr>
              <a:buSzPts val="1000"/>
              <a:buNone/>
              <a:defRPr sz="1000"/>
            </a:lvl7pPr>
            <a:lvl8pPr marL="3657600" lvl="7" indent="-228600" algn="l">
              <a:lnSpc>
                <a:spcPct val="94000"/>
              </a:lnSpc>
              <a:spcBef>
                <a:spcPts val="500"/>
              </a:spcBef>
              <a:spcAft>
                <a:spcPts val="0"/>
              </a:spcAft>
              <a:buClr>
                <a:schemeClr val="dk2"/>
              </a:buClr>
              <a:buSzPts val="1000"/>
              <a:buNone/>
              <a:defRPr sz="1000"/>
            </a:lvl8pPr>
            <a:lvl9pPr marL="4114800" lvl="8" indent="-228600" algn="l">
              <a:lnSpc>
                <a:spcPct val="94000"/>
              </a:lnSpc>
              <a:spcBef>
                <a:spcPts val="500"/>
              </a:spcBef>
              <a:spcAft>
                <a:spcPts val="200"/>
              </a:spcAft>
              <a:buClr>
                <a:schemeClr val="dk2"/>
              </a:buClr>
              <a:buSzPts val="1000"/>
              <a:buNone/>
              <a:defRPr sz="1000"/>
            </a:lvl9pPr>
          </a:lstStyle>
          <a:p>
            <a:endParaRPr/>
          </a:p>
        </p:txBody>
      </p:sp>
      <p:sp>
        <p:nvSpPr>
          <p:cNvPr id="77" name="Google Shape;77;p16"/>
          <p:cNvSpPr txBox="1">
            <a:spLocks noGrp="1"/>
          </p:cNvSpPr>
          <p:nvPr>
            <p:ph type="dt" idx="10"/>
          </p:nvPr>
        </p:nvSpPr>
        <p:spPr>
          <a:xfrm>
            <a:off x="72390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16"/>
          <p:cNvSpPr txBox="1">
            <a:spLocks noGrp="1"/>
          </p:cNvSpPr>
          <p:nvPr>
            <p:ph type="ftr" idx="11"/>
          </p:nvPr>
        </p:nvSpPr>
        <p:spPr>
          <a:xfrm>
            <a:off x="2205945" y="6453386"/>
            <a:ext cx="2373675"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 name="Google Shape;79;p16"/>
          <p:cNvSpPr txBox="1">
            <a:spLocks noGrp="1"/>
          </p:cNvSpPr>
          <p:nvPr>
            <p:ph type="sldNum" idx="12"/>
          </p:nvPr>
        </p:nvSpPr>
        <p:spPr>
          <a:xfrm>
            <a:off x="9883140"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191B0E"/>
                </a:solidFill>
                <a:latin typeface="Libre Franklin"/>
                <a:ea typeface="Libre Franklin"/>
                <a:cs typeface="Libre Franklin"/>
                <a:sym typeface="Libre Franklin"/>
              </a:defRPr>
            </a:lvl1pPr>
            <a:lvl2pPr marL="0" lvl="1" indent="0" algn="r">
              <a:spcBef>
                <a:spcPts val="0"/>
              </a:spcBef>
              <a:buNone/>
              <a:defRPr sz="1200">
                <a:solidFill>
                  <a:srgbClr val="191B0E"/>
                </a:solidFill>
                <a:latin typeface="Libre Franklin"/>
                <a:ea typeface="Libre Franklin"/>
                <a:cs typeface="Libre Franklin"/>
                <a:sym typeface="Libre Franklin"/>
              </a:defRPr>
            </a:lvl2pPr>
            <a:lvl3pPr marL="0" lvl="2" indent="0" algn="r">
              <a:spcBef>
                <a:spcPts val="0"/>
              </a:spcBef>
              <a:buNone/>
              <a:defRPr sz="1200">
                <a:solidFill>
                  <a:srgbClr val="191B0E"/>
                </a:solidFill>
                <a:latin typeface="Libre Franklin"/>
                <a:ea typeface="Libre Franklin"/>
                <a:cs typeface="Libre Franklin"/>
                <a:sym typeface="Libre Franklin"/>
              </a:defRPr>
            </a:lvl3pPr>
            <a:lvl4pPr marL="0" lvl="3" indent="0" algn="r">
              <a:spcBef>
                <a:spcPts val="0"/>
              </a:spcBef>
              <a:buNone/>
              <a:defRPr sz="1200">
                <a:solidFill>
                  <a:srgbClr val="191B0E"/>
                </a:solidFill>
                <a:latin typeface="Libre Franklin"/>
                <a:ea typeface="Libre Franklin"/>
                <a:cs typeface="Libre Franklin"/>
                <a:sym typeface="Libre Franklin"/>
              </a:defRPr>
            </a:lvl4pPr>
            <a:lvl5pPr marL="0" lvl="4" indent="0" algn="r">
              <a:spcBef>
                <a:spcPts val="0"/>
              </a:spcBef>
              <a:buNone/>
              <a:defRPr sz="1200">
                <a:solidFill>
                  <a:srgbClr val="191B0E"/>
                </a:solidFill>
                <a:latin typeface="Libre Franklin"/>
                <a:ea typeface="Libre Franklin"/>
                <a:cs typeface="Libre Franklin"/>
                <a:sym typeface="Libre Franklin"/>
              </a:defRPr>
            </a:lvl5pPr>
            <a:lvl6pPr marL="0" lvl="5" indent="0" algn="r">
              <a:spcBef>
                <a:spcPts val="0"/>
              </a:spcBef>
              <a:buNone/>
              <a:defRPr sz="1200">
                <a:solidFill>
                  <a:srgbClr val="191B0E"/>
                </a:solidFill>
                <a:latin typeface="Libre Franklin"/>
                <a:ea typeface="Libre Franklin"/>
                <a:cs typeface="Libre Franklin"/>
                <a:sym typeface="Libre Franklin"/>
              </a:defRPr>
            </a:lvl6pPr>
            <a:lvl7pPr marL="0" lvl="6" indent="0" algn="r">
              <a:spcBef>
                <a:spcPts val="0"/>
              </a:spcBef>
              <a:buNone/>
              <a:defRPr sz="1200">
                <a:solidFill>
                  <a:srgbClr val="191B0E"/>
                </a:solidFill>
                <a:latin typeface="Libre Franklin"/>
                <a:ea typeface="Libre Franklin"/>
                <a:cs typeface="Libre Franklin"/>
                <a:sym typeface="Libre Franklin"/>
              </a:defRPr>
            </a:lvl7pPr>
            <a:lvl8pPr marL="0" lvl="7" indent="0" algn="r">
              <a:spcBef>
                <a:spcPts val="0"/>
              </a:spcBef>
              <a:buNone/>
              <a:defRPr sz="1200">
                <a:solidFill>
                  <a:srgbClr val="191B0E"/>
                </a:solidFill>
                <a:latin typeface="Libre Franklin"/>
                <a:ea typeface="Libre Franklin"/>
                <a:cs typeface="Libre Franklin"/>
                <a:sym typeface="Libre Franklin"/>
              </a:defRPr>
            </a:lvl8pPr>
            <a:lvl9pPr marL="0" lvl="8" indent="0" algn="r">
              <a:spcBef>
                <a:spcPts val="0"/>
              </a:spcBef>
              <a:buNone/>
              <a:defRPr sz="1200">
                <a:solidFill>
                  <a:srgbClr val="191B0E"/>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dirty="0"/>
          </a:p>
        </p:txBody>
      </p:sp>
      <p:sp>
        <p:nvSpPr>
          <p:cNvPr id="80" name="Google Shape;80;p16" title="Divider Bar"/>
          <p:cNvSpPr/>
          <p:nvPr/>
        </p:nvSpPr>
        <p:spPr>
          <a:xfrm>
            <a:off x="5303520"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7"/>
          <p:cNvSpPr txBox="1">
            <a:spLocks noGrp="1"/>
          </p:cNvSpPr>
          <p:nvPr>
            <p:ph type="body" idx="1"/>
          </p:nvPr>
        </p:nvSpPr>
        <p:spPr>
          <a:xfrm rot="5400000">
            <a:off x="4386262" y="-719138"/>
            <a:ext cx="3571875" cy="9601200"/>
          </a:xfrm>
          <a:prstGeom prst="rect">
            <a:avLst/>
          </a:prstGeom>
          <a:noFill/>
          <a:ln>
            <a:noFill/>
          </a:ln>
        </p:spPr>
        <p:txBody>
          <a:bodyPr spcFirstLastPara="1" wrap="square" lIns="91425" tIns="45700" rIns="91425" bIns="45700" anchor="t" anchorCtr="0">
            <a:normAutofit/>
          </a:bodyPr>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84" name="Google Shape;84;p17"/>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5" name="Google Shape;85;p17"/>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6" name="Google Shape;86;p17"/>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191B0E"/>
                </a:solidFill>
              </a:defRPr>
            </a:lvl1pPr>
            <a:lvl2pPr marL="0" lvl="1" indent="0" algn="r">
              <a:spcBef>
                <a:spcPts val="0"/>
              </a:spcBef>
              <a:buNone/>
              <a:defRPr>
                <a:solidFill>
                  <a:srgbClr val="191B0E"/>
                </a:solidFill>
              </a:defRPr>
            </a:lvl2pPr>
            <a:lvl3pPr marL="0" lvl="2" indent="0" algn="r">
              <a:spcBef>
                <a:spcPts val="0"/>
              </a:spcBef>
              <a:buNone/>
              <a:defRPr>
                <a:solidFill>
                  <a:srgbClr val="191B0E"/>
                </a:solidFill>
              </a:defRPr>
            </a:lvl3pPr>
            <a:lvl4pPr marL="0" lvl="3" indent="0" algn="r">
              <a:spcBef>
                <a:spcPts val="0"/>
              </a:spcBef>
              <a:buNone/>
              <a:defRPr>
                <a:solidFill>
                  <a:srgbClr val="191B0E"/>
                </a:solidFill>
              </a:defRPr>
            </a:lvl4pPr>
            <a:lvl5pPr marL="0" lvl="4" indent="0" algn="r">
              <a:spcBef>
                <a:spcPts val="0"/>
              </a:spcBef>
              <a:buNone/>
              <a:defRPr>
                <a:solidFill>
                  <a:srgbClr val="191B0E"/>
                </a:solidFill>
              </a:defRPr>
            </a:lvl5pPr>
            <a:lvl6pPr marL="0" lvl="5" indent="0" algn="r">
              <a:spcBef>
                <a:spcPts val="0"/>
              </a:spcBef>
              <a:buNone/>
              <a:defRPr>
                <a:solidFill>
                  <a:srgbClr val="191B0E"/>
                </a:solidFill>
              </a:defRPr>
            </a:lvl6pPr>
            <a:lvl7pPr marL="0" lvl="6" indent="0" algn="r">
              <a:spcBef>
                <a:spcPts val="0"/>
              </a:spcBef>
              <a:buNone/>
              <a:defRPr>
                <a:solidFill>
                  <a:srgbClr val="191B0E"/>
                </a:solidFill>
              </a:defRPr>
            </a:lvl7pPr>
            <a:lvl8pPr marL="0" lvl="7" indent="0" algn="r">
              <a:spcBef>
                <a:spcPts val="0"/>
              </a:spcBef>
              <a:buNone/>
              <a:defRPr>
                <a:solidFill>
                  <a:srgbClr val="191B0E"/>
                </a:solidFill>
              </a:defRPr>
            </a:lvl8pPr>
            <a:lvl9pPr marL="0" lvl="8" indent="0" algn="r">
              <a:spcBef>
                <a:spcPts val="0"/>
              </a:spcBef>
              <a:buNone/>
              <a:defRPr>
                <a:solidFill>
                  <a:srgbClr val="191B0E"/>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rot="5400000">
            <a:off x="7757822" y="2462895"/>
            <a:ext cx="5243244" cy="1565766"/>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8"/>
          <p:cNvSpPr txBox="1">
            <a:spLocks noGrp="1"/>
          </p:cNvSpPr>
          <p:nvPr>
            <p:ph type="body" idx="1"/>
          </p:nvPr>
        </p:nvSpPr>
        <p:spPr>
          <a:xfrm rot="5400000">
            <a:off x="2839798" y="-844042"/>
            <a:ext cx="5243244" cy="8179641"/>
          </a:xfrm>
          <a:prstGeom prst="rect">
            <a:avLst/>
          </a:prstGeom>
          <a:noFill/>
          <a:ln>
            <a:noFill/>
          </a:ln>
        </p:spPr>
        <p:txBody>
          <a:bodyPr spcFirstLastPara="1" wrap="square" lIns="91425" tIns="45700" rIns="91425" bIns="45700" anchor="t" anchorCtr="0">
            <a:normAutofit/>
          </a:bodyPr>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90" name="Google Shape;90;p18"/>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1" name="Google Shape;91;p18"/>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2" name="Google Shape;92;p18"/>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191B0E"/>
                </a:solidFill>
              </a:defRPr>
            </a:lvl1pPr>
            <a:lvl2pPr marL="0" lvl="1" indent="0" algn="r">
              <a:spcBef>
                <a:spcPts val="0"/>
              </a:spcBef>
              <a:buNone/>
              <a:defRPr>
                <a:solidFill>
                  <a:srgbClr val="191B0E"/>
                </a:solidFill>
              </a:defRPr>
            </a:lvl2pPr>
            <a:lvl3pPr marL="0" lvl="2" indent="0" algn="r">
              <a:spcBef>
                <a:spcPts val="0"/>
              </a:spcBef>
              <a:buNone/>
              <a:defRPr>
                <a:solidFill>
                  <a:srgbClr val="191B0E"/>
                </a:solidFill>
              </a:defRPr>
            </a:lvl3pPr>
            <a:lvl4pPr marL="0" lvl="3" indent="0" algn="r">
              <a:spcBef>
                <a:spcPts val="0"/>
              </a:spcBef>
              <a:buNone/>
              <a:defRPr>
                <a:solidFill>
                  <a:srgbClr val="191B0E"/>
                </a:solidFill>
              </a:defRPr>
            </a:lvl4pPr>
            <a:lvl5pPr marL="0" lvl="4" indent="0" algn="r">
              <a:spcBef>
                <a:spcPts val="0"/>
              </a:spcBef>
              <a:buNone/>
              <a:defRPr>
                <a:solidFill>
                  <a:srgbClr val="191B0E"/>
                </a:solidFill>
              </a:defRPr>
            </a:lvl5pPr>
            <a:lvl6pPr marL="0" lvl="5" indent="0" algn="r">
              <a:spcBef>
                <a:spcPts val="0"/>
              </a:spcBef>
              <a:buNone/>
              <a:defRPr>
                <a:solidFill>
                  <a:srgbClr val="191B0E"/>
                </a:solidFill>
              </a:defRPr>
            </a:lvl6pPr>
            <a:lvl7pPr marL="0" lvl="6" indent="0" algn="r">
              <a:spcBef>
                <a:spcPts val="0"/>
              </a:spcBef>
              <a:buNone/>
              <a:defRPr>
                <a:solidFill>
                  <a:srgbClr val="191B0E"/>
                </a:solidFill>
              </a:defRPr>
            </a:lvl7pPr>
            <a:lvl8pPr marL="0" lvl="7" indent="0" algn="r">
              <a:spcBef>
                <a:spcPts val="0"/>
              </a:spcBef>
              <a:buNone/>
              <a:defRPr>
                <a:solidFill>
                  <a:srgbClr val="191B0E"/>
                </a:solidFill>
              </a:defRPr>
            </a:lvl8pPr>
            <a:lvl9pPr marL="0" lvl="8" indent="0" algn="r">
              <a:spcBef>
                <a:spcPts val="0"/>
              </a:spcBef>
              <a:buNone/>
              <a:defRPr>
                <a:solidFill>
                  <a:srgbClr val="191B0E"/>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89DE-E9BA-F545-909C-5BD678CA4E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A607E9-C070-B144-B67A-BC1CCD7BA1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0044EB-D1AB-BF4D-9ADD-BE603A158CAF}"/>
              </a:ext>
            </a:extLst>
          </p:cNvPr>
          <p:cNvSpPr>
            <a:spLocks noGrp="1"/>
          </p:cNvSpPr>
          <p:nvPr>
            <p:ph type="dt" sz="half" idx="10"/>
          </p:nvPr>
        </p:nvSpPr>
        <p:spPr/>
        <p:txBody>
          <a:bodyPr/>
          <a:lstStyle/>
          <a:p>
            <a:fld id="{A22FD44F-A100-8445-8B86-E9CB786E588E}" type="datetimeFigureOut">
              <a:rPr lang="en-US" smtClean="0"/>
              <a:t>6/4/21</a:t>
            </a:fld>
            <a:endParaRPr lang="en-US" dirty="0"/>
          </a:p>
        </p:txBody>
      </p:sp>
      <p:sp>
        <p:nvSpPr>
          <p:cNvPr id="5" name="Footer Placeholder 4">
            <a:extLst>
              <a:ext uri="{FF2B5EF4-FFF2-40B4-BE49-F238E27FC236}">
                <a16:creationId xmlns:a16="http://schemas.microsoft.com/office/drawing/2014/main" id="{197F961D-F8A2-C746-9832-C3E4B6D918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D16432-7D52-5C40-9B56-D5447F778A2A}"/>
              </a:ext>
            </a:extLst>
          </p:cNvPr>
          <p:cNvSpPr>
            <a:spLocks noGrp="1"/>
          </p:cNvSpPr>
          <p:nvPr>
            <p:ph type="sldNum" sz="quarter" idx="12"/>
          </p:nvPr>
        </p:nvSpPr>
        <p:spPr/>
        <p:txBody>
          <a:bodyPr/>
          <a:lstStyle/>
          <a:p>
            <a:fld id="{565986E0-4F58-624F-92B1-47A819541E83}" type="slidenum">
              <a:rPr lang="en-US" smtClean="0"/>
              <a:t>‹#›</a:t>
            </a:fld>
            <a:endParaRPr lang="en-US" dirty="0"/>
          </a:p>
        </p:txBody>
      </p:sp>
    </p:spTree>
    <p:extLst>
      <p:ext uri="{BB962C8B-B14F-4D97-AF65-F5344CB8AC3E}">
        <p14:creationId xmlns:p14="http://schemas.microsoft.com/office/powerpoint/2010/main" val="2095897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3ADD4-841F-294B-9B17-027F72798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2F50AD-9DE1-664F-B2B3-36CCCEF9F8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9A967-D7A5-0349-A3AA-7F92CCF23907}"/>
              </a:ext>
            </a:extLst>
          </p:cNvPr>
          <p:cNvSpPr>
            <a:spLocks noGrp="1"/>
          </p:cNvSpPr>
          <p:nvPr>
            <p:ph type="dt" sz="half" idx="10"/>
          </p:nvPr>
        </p:nvSpPr>
        <p:spPr/>
        <p:txBody>
          <a:bodyPr/>
          <a:lstStyle/>
          <a:p>
            <a:fld id="{A22FD44F-A100-8445-8B86-E9CB786E588E}" type="datetimeFigureOut">
              <a:rPr lang="en-US" smtClean="0"/>
              <a:t>6/4/21</a:t>
            </a:fld>
            <a:endParaRPr lang="en-US" dirty="0"/>
          </a:p>
        </p:txBody>
      </p:sp>
      <p:sp>
        <p:nvSpPr>
          <p:cNvPr id="5" name="Footer Placeholder 4">
            <a:extLst>
              <a:ext uri="{FF2B5EF4-FFF2-40B4-BE49-F238E27FC236}">
                <a16:creationId xmlns:a16="http://schemas.microsoft.com/office/drawing/2014/main" id="{1C66664F-FBBC-D94E-A561-FDD19BF3C0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6CDA8C-1E0B-E84B-A737-F530480EEEBA}"/>
              </a:ext>
            </a:extLst>
          </p:cNvPr>
          <p:cNvSpPr>
            <a:spLocks noGrp="1"/>
          </p:cNvSpPr>
          <p:nvPr>
            <p:ph type="sldNum" sz="quarter" idx="12"/>
          </p:nvPr>
        </p:nvSpPr>
        <p:spPr/>
        <p:txBody>
          <a:bodyPr/>
          <a:lstStyle/>
          <a:p>
            <a:fld id="{565986E0-4F58-624F-92B1-47A819541E83}" type="slidenum">
              <a:rPr lang="en-US" smtClean="0"/>
              <a:t>‹#›</a:t>
            </a:fld>
            <a:endParaRPr lang="en-US" dirty="0"/>
          </a:p>
        </p:txBody>
      </p:sp>
    </p:spTree>
    <p:extLst>
      <p:ext uri="{BB962C8B-B14F-4D97-AF65-F5344CB8AC3E}">
        <p14:creationId xmlns:p14="http://schemas.microsoft.com/office/powerpoint/2010/main" val="1636483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D16C9-1820-1D47-A8A8-5627C1FB81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8032D9-C4E6-6143-98AE-B1160157FE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727902B-4B43-A741-9D06-16725D8C8133}"/>
              </a:ext>
            </a:extLst>
          </p:cNvPr>
          <p:cNvSpPr>
            <a:spLocks noGrp="1"/>
          </p:cNvSpPr>
          <p:nvPr>
            <p:ph type="dt" sz="half" idx="10"/>
          </p:nvPr>
        </p:nvSpPr>
        <p:spPr/>
        <p:txBody>
          <a:bodyPr/>
          <a:lstStyle/>
          <a:p>
            <a:fld id="{A22FD44F-A100-8445-8B86-E9CB786E588E}" type="datetimeFigureOut">
              <a:rPr lang="en-US" smtClean="0"/>
              <a:t>6/4/21</a:t>
            </a:fld>
            <a:endParaRPr lang="en-US" dirty="0"/>
          </a:p>
        </p:txBody>
      </p:sp>
      <p:sp>
        <p:nvSpPr>
          <p:cNvPr id="5" name="Footer Placeholder 4">
            <a:extLst>
              <a:ext uri="{FF2B5EF4-FFF2-40B4-BE49-F238E27FC236}">
                <a16:creationId xmlns:a16="http://schemas.microsoft.com/office/drawing/2014/main" id="{81F1A34F-5CF1-444D-A95E-A9BE5E9448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6EFDF6-184C-BC40-AF5D-C4704A4660C3}"/>
              </a:ext>
            </a:extLst>
          </p:cNvPr>
          <p:cNvSpPr>
            <a:spLocks noGrp="1"/>
          </p:cNvSpPr>
          <p:nvPr>
            <p:ph type="sldNum" sz="quarter" idx="12"/>
          </p:nvPr>
        </p:nvSpPr>
        <p:spPr/>
        <p:txBody>
          <a:bodyPr/>
          <a:lstStyle/>
          <a:p>
            <a:fld id="{565986E0-4F58-624F-92B1-47A819541E83}" type="slidenum">
              <a:rPr lang="en-US" smtClean="0"/>
              <a:t>‹#›</a:t>
            </a:fld>
            <a:endParaRPr lang="en-US" dirty="0"/>
          </a:p>
        </p:txBody>
      </p:sp>
    </p:spTree>
    <p:extLst>
      <p:ext uri="{BB962C8B-B14F-4D97-AF65-F5344CB8AC3E}">
        <p14:creationId xmlns:p14="http://schemas.microsoft.com/office/powerpoint/2010/main" val="30019509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1371600" y="685800"/>
            <a:ext cx="9601200" cy="1485900"/>
          </a:xfrm>
          <a:prstGeom prst="rect">
            <a:avLst/>
          </a:prstGeom>
          <a:noFill/>
          <a:ln>
            <a:noFill/>
          </a:ln>
        </p:spPr>
        <p:txBody>
          <a:bodyPr spcFirstLastPara="1" wrap="square" lIns="91425" tIns="45700" rIns="91425" bIns="45700" anchor="t" anchorCtr="0">
            <a:normAutofit/>
          </a:bodyPr>
          <a:lstStyle>
            <a:lvl1pPr marR="0" lvl="0" algn="l" rtl="0">
              <a:lnSpc>
                <a:spcPct val="89000"/>
              </a:lnSpc>
              <a:spcBef>
                <a:spcPts val="0"/>
              </a:spcBef>
              <a:spcAft>
                <a:spcPts val="0"/>
              </a:spcAft>
              <a:buClr>
                <a:schemeClr val="dk2"/>
              </a:buClr>
              <a:buSzPts val="4400"/>
              <a:buFont typeface="Libre Franklin"/>
              <a:buNone/>
              <a:defRPr sz="4400" b="0" i="0" u="none" strike="noStrike" cap="none">
                <a:solidFill>
                  <a:schemeClr val="dk2"/>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1371600" y="2286000"/>
            <a:ext cx="9601200" cy="35814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4000"/>
              </a:lnSpc>
              <a:spcBef>
                <a:spcPts val="1000"/>
              </a:spcBef>
              <a:spcAft>
                <a:spcPts val="0"/>
              </a:spcAft>
              <a:buClr>
                <a:schemeClr val="dk2"/>
              </a:buClr>
              <a:buSzPts val="2000"/>
              <a:buFont typeface="Libre Franklin"/>
              <a:buChar char="■"/>
              <a:defRPr sz="2000" b="0" i="0" u="none" strike="noStrike" cap="none">
                <a:solidFill>
                  <a:schemeClr val="dk2"/>
                </a:solidFill>
                <a:latin typeface="Libre Franklin"/>
                <a:ea typeface="Libre Franklin"/>
                <a:cs typeface="Libre Franklin"/>
                <a:sym typeface="Libre Franklin"/>
              </a:defRPr>
            </a:lvl1pPr>
            <a:lvl2pPr marL="914400" marR="0" lvl="1" indent="-355600" algn="l" rtl="0">
              <a:lnSpc>
                <a:spcPct val="94000"/>
              </a:lnSpc>
              <a:spcBef>
                <a:spcPts val="500"/>
              </a:spcBef>
              <a:spcAft>
                <a:spcPts val="0"/>
              </a:spcAft>
              <a:buClr>
                <a:schemeClr val="dk2"/>
              </a:buClr>
              <a:buSzPts val="2000"/>
              <a:buFont typeface="Libre Franklin"/>
              <a:buChar char="–"/>
              <a:defRPr sz="2000" b="0" i="1" u="none" strike="noStrike" cap="none">
                <a:solidFill>
                  <a:schemeClr val="dk2"/>
                </a:solidFill>
                <a:latin typeface="Libre Franklin"/>
                <a:ea typeface="Libre Franklin"/>
                <a:cs typeface="Libre Franklin"/>
                <a:sym typeface="Libre Franklin"/>
              </a:defRPr>
            </a:lvl2pPr>
            <a:lvl3pPr marL="1371600" marR="0" lvl="2" indent="-342900" algn="l" rtl="0">
              <a:lnSpc>
                <a:spcPct val="94000"/>
              </a:lnSpc>
              <a:spcBef>
                <a:spcPts val="500"/>
              </a:spcBef>
              <a:spcAft>
                <a:spcPts val="0"/>
              </a:spcAft>
              <a:buClr>
                <a:schemeClr val="dk2"/>
              </a:buClr>
              <a:buSzPts val="1800"/>
              <a:buFont typeface="Libre Franklin"/>
              <a:buChar char="■"/>
              <a:defRPr sz="1800" b="0" i="0" u="none" strike="noStrike" cap="none">
                <a:solidFill>
                  <a:schemeClr val="dk2"/>
                </a:solidFill>
                <a:latin typeface="Libre Franklin"/>
                <a:ea typeface="Libre Franklin"/>
                <a:cs typeface="Libre Franklin"/>
                <a:sym typeface="Libre Franklin"/>
              </a:defRPr>
            </a:lvl3pPr>
            <a:lvl4pPr marL="1828800" marR="0" lvl="3" indent="-342900" algn="l" rtl="0">
              <a:lnSpc>
                <a:spcPct val="94000"/>
              </a:lnSpc>
              <a:spcBef>
                <a:spcPts val="500"/>
              </a:spcBef>
              <a:spcAft>
                <a:spcPts val="0"/>
              </a:spcAft>
              <a:buClr>
                <a:schemeClr val="dk2"/>
              </a:buClr>
              <a:buSzPts val="1800"/>
              <a:buFont typeface="Libre Franklin"/>
              <a:buChar char="–"/>
              <a:defRPr sz="1800" b="0" i="1" u="none" strike="noStrike" cap="none">
                <a:solidFill>
                  <a:schemeClr val="dk2"/>
                </a:solidFill>
                <a:latin typeface="Libre Franklin"/>
                <a:ea typeface="Libre Franklin"/>
                <a:cs typeface="Libre Franklin"/>
                <a:sym typeface="Libre Franklin"/>
              </a:defRPr>
            </a:lvl4pPr>
            <a:lvl5pPr marL="2286000" marR="0" lvl="4" indent="-330200" algn="l" rtl="0">
              <a:lnSpc>
                <a:spcPct val="94000"/>
              </a:lnSpc>
              <a:spcBef>
                <a:spcPts val="500"/>
              </a:spcBef>
              <a:spcAft>
                <a:spcPts val="0"/>
              </a:spcAft>
              <a:buClr>
                <a:schemeClr val="dk2"/>
              </a:buClr>
              <a:buSzPts val="1600"/>
              <a:buFont typeface="Libre Franklin"/>
              <a:buChar char="■"/>
              <a:defRPr sz="1600" b="0" i="0" u="none" strike="noStrike" cap="none">
                <a:solidFill>
                  <a:schemeClr val="dk2"/>
                </a:solidFill>
                <a:latin typeface="Libre Franklin"/>
                <a:ea typeface="Libre Franklin"/>
                <a:cs typeface="Libre Franklin"/>
                <a:sym typeface="Libre Franklin"/>
              </a:defRPr>
            </a:lvl5pPr>
            <a:lvl6pPr marL="2743200" marR="0" lvl="5" indent="-330200" algn="l" rtl="0">
              <a:lnSpc>
                <a:spcPct val="94000"/>
              </a:lnSpc>
              <a:spcBef>
                <a:spcPts val="500"/>
              </a:spcBef>
              <a:spcAft>
                <a:spcPts val="0"/>
              </a:spcAft>
              <a:buClr>
                <a:schemeClr val="dk2"/>
              </a:buClr>
              <a:buSzPts val="1600"/>
              <a:buFont typeface="Libre Franklin"/>
              <a:buChar char="–"/>
              <a:defRPr sz="1600" b="0" i="1" u="none" strike="noStrike" cap="none">
                <a:solidFill>
                  <a:schemeClr val="dk2"/>
                </a:solidFill>
                <a:latin typeface="Libre Franklin"/>
                <a:ea typeface="Libre Franklin"/>
                <a:cs typeface="Libre Franklin"/>
                <a:sym typeface="Libre Franklin"/>
              </a:defRPr>
            </a:lvl6pPr>
            <a:lvl7pPr marL="3200400" marR="0" lvl="6" indent="-317500" algn="l" rtl="0">
              <a:lnSpc>
                <a:spcPct val="94000"/>
              </a:lnSpc>
              <a:spcBef>
                <a:spcPts val="500"/>
              </a:spcBef>
              <a:spcAft>
                <a:spcPts val="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7pPr>
            <a:lvl8pPr marL="3657600" marR="0" lvl="7" indent="-317500" algn="l" rtl="0">
              <a:lnSpc>
                <a:spcPct val="94000"/>
              </a:lnSpc>
              <a:spcBef>
                <a:spcPts val="500"/>
              </a:spcBef>
              <a:spcAft>
                <a:spcPts val="0"/>
              </a:spcAft>
              <a:buClr>
                <a:schemeClr val="dk2"/>
              </a:buClr>
              <a:buSzPts val="1400"/>
              <a:buFont typeface="Libre Franklin"/>
              <a:buChar char="–"/>
              <a:defRPr sz="1400" b="0" i="1" u="none" strike="noStrike" cap="none">
                <a:solidFill>
                  <a:schemeClr val="dk2"/>
                </a:solidFill>
                <a:latin typeface="Libre Franklin"/>
                <a:ea typeface="Libre Franklin"/>
                <a:cs typeface="Libre Franklin"/>
                <a:sym typeface="Libre Franklin"/>
              </a:defRPr>
            </a:lvl8pPr>
            <a:lvl9pPr marL="4114800" marR="0" lvl="8" indent="-317500" algn="l" rtl="0">
              <a:lnSpc>
                <a:spcPct val="94000"/>
              </a:lnSpc>
              <a:spcBef>
                <a:spcPts val="500"/>
              </a:spcBef>
              <a:spcAft>
                <a:spcPts val="200"/>
              </a:spcAft>
              <a:buClr>
                <a:schemeClr val="dk2"/>
              </a:buClr>
              <a:buSzPts val="1400"/>
              <a:buFont typeface="Libre Franklin"/>
              <a:buChar char="■"/>
              <a:defRPr sz="1400" b="0" i="0" u="none" strike="noStrike" cap="none">
                <a:solidFill>
                  <a:schemeClr val="dk2"/>
                </a:solidFill>
                <a:latin typeface="Libre Franklin"/>
                <a:ea typeface="Libre Franklin"/>
                <a:cs typeface="Libre Franklin"/>
                <a:sym typeface="Libre Franklin"/>
              </a:defRPr>
            </a:lvl9pPr>
          </a:lstStyle>
          <a:p>
            <a:endParaRPr/>
          </a:p>
        </p:txBody>
      </p:sp>
      <p:sp>
        <p:nvSpPr>
          <p:cNvPr id="12" name="Google Shape;12;p7"/>
          <p:cNvSpPr txBox="1">
            <a:spLocks noGrp="1"/>
          </p:cNvSpPr>
          <p:nvPr>
            <p:ph type="dt" idx="10"/>
          </p:nvPr>
        </p:nvSpPr>
        <p:spPr>
          <a:xfrm>
            <a:off x="1390650" y="6453386"/>
            <a:ext cx="1204572" cy="40461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dirty="0"/>
          </a:p>
        </p:txBody>
      </p:sp>
      <p:sp>
        <p:nvSpPr>
          <p:cNvPr id="13" name="Google Shape;13;p7"/>
          <p:cNvSpPr txBox="1">
            <a:spLocks noGrp="1"/>
          </p:cNvSpPr>
          <p:nvPr>
            <p:ph type="ftr" idx="11"/>
          </p:nvPr>
        </p:nvSpPr>
        <p:spPr>
          <a:xfrm>
            <a:off x="2893564" y="6453386"/>
            <a:ext cx="6280830" cy="40461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dirty="0"/>
          </a:p>
        </p:txBody>
      </p:sp>
      <p:sp>
        <p:nvSpPr>
          <p:cNvPr id="14" name="Google Shape;14;p7"/>
          <p:cNvSpPr txBox="1">
            <a:spLocks noGrp="1"/>
          </p:cNvSpPr>
          <p:nvPr>
            <p:ph type="sldNum" idx="12"/>
          </p:nvPr>
        </p:nvSpPr>
        <p:spPr>
          <a:xfrm>
            <a:off x="9472736" y="6453386"/>
            <a:ext cx="1596292" cy="40461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191B0E"/>
                </a:solidFill>
                <a:latin typeface="Libre Franklin"/>
                <a:ea typeface="Libre Franklin"/>
                <a:cs typeface="Libre Franklin"/>
                <a:sym typeface="Libre Franklin"/>
              </a:defRPr>
            </a:lvl1pPr>
            <a:lvl2pPr marL="0" marR="0" lvl="1" indent="0" algn="r" rtl="0">
              <a:spcBef>
                <a:spcPts val="0"/>
              </a:spcBef>
              <a:buNone/>
              <a:defRPr sz="1200" b="0" i="0" u="none" strike="noStrike" cap="none">
                <a:solidFill>
                  <a:srgbClr val="191B0E"/>
                </a:solidFill>
                <a:latin typeface="Libre Franklin"/>
                <a:ea typeface="Libre Franklin"/>
                <a:cs typeface="Libre Franklin"/>
                <a:sym typeface="Libre Franklin"/>
              </a:defRPr>
            </a:lvl2pPr>
            <a:lvl3pPr marL="0" marR="0" lvl="2" indent="0" algn="r" rtl="0">
              <a:spcBef>
                <a:spcPts val="0"/>
              </a:spcBef>
              <a:buNone/>
              <a:defRPr sz="1200" b="0" i="0" u="none" strike="noStrike" cap="none">
                <a:solidFill>
                  <a:srgbClr val="191B0E"/>
                </a:solidFill>
                <a:latin typeface="Libre Franklin"/>
                <a:ea typeface="Libre Franklin"/>
                <a:cs typeface="Libre Franklin"/>
                <a:sym typeface="Libre Franklin"/>
              </a:defRPr>
            </a:lvl3pPr>
            <a:lvl4pPr marL="0" marR="0" lvl="3" indent="0" algn="r" rtl="0">
              <a:spcBef>
                <a:spcPts val="0"/>
              </a:spcBef>
              <a:buNone/>
              <a:defRPr sz="1200" b="0" i="0" u="none" strike="noStrike" cap="none">
                <a:solidFill>
                  <a:srgbClr val="191B0E"/>
                </a:solidFill>
                <a:latin typeface="Libre Franklin"/>
                <a:ea typeface="Libre Franklin"/>
                <a:cs typeface="Libre Franklin"/>
                <a:sym typeface="Libre Franklin"/>
              </a:defRPr>
            </a:lvl4pPr>
            <a:lvl5pPr marL="0" marR="0" lvl="4" indent="0" algn="r" rtl="0">
              <a:spcBef>
                <a:spcPts val="0"/>
              </a:spcBef>
              <a:buNone/>
              <a:defRPr sz="1200" b="0" i="0" u="none" strike="noStrike" cap="none">
                <a:solidFill>
                  <a:srgbClr val="191B0E"/>
                </a:solidFill>
                <a:latin typeface="Libre Franklin"/>
                <a:ea typeface="Libre Franklin"/>
                <a:cs typeface="Libre Franklin"/>
                <a:sym typeface="Libre Franklin"/>
              </a:defRPr>
            </a:lvl5pPr>
            <a:lvl6pPr marL="0" marR="0" lvl="5" indent="0" algn="r" rtl="0">
              <a:spcBef>
                <a:spcPts val="0"/>
              </a:spcBef>
              <a:buNone/>
              <a:defRPr sz="1200" b="0" i="0" u="none" strike="noStrike" cap="none">
                <a:solidFill>
                  <a:srgbClr val="191B0E"/>
                </a:solidFill>
                <a:latin typeface="Libre Franklin"/>
                <a:ea typeface="Libre Franklin"/>
                <a:cs typeface="Libre Franklin"/>
                <a:sym typeface="Libre Franklin"/>
              </a:defRPr>
            </a:lvl6pPr>
            <a:lvl7pPr marL="0" marR="0" lvl="6" indent="0" algn="r" rtl="0">
              <a:spcBef>
                <a:spcPts val="0"/>
              </a:spcBef>
              <a:buNone/>
              <a:defRPr sz="1200" b="0" i="0" u="none" strike="noStrike" cap="none">
                <a:solidFill>
                  <a:srgbClr val="191B0E"/>
                </a:solidFill>
                <a:latin typeface="Libre Franklin"/>
                <a:ea typeface="Libre Franklin"/>
                <a:cs typeface="Libre Franklin"/>
                <a:sym typeface="Libre Franklin"/>
              </a:defRPr>
            </a:lvl7pPr>
            <a:lvl8pPr marL="0" marR="0" lvl="7" indent="0" algn="r" rtl="0">
              <a:spcBef>
                <a:spcPts val="0"/>
              </a:spcBef>
              <a:buNone/>
              <a:defRPr sz="1200" b="0" i="0" u="none" strike="noStrike" cap="none">
                <a:solidFill>
                  <a:srgbClr val="191B0E"/>
                </a:solidFill>
                <a:latin typeface="Libre Franklin"/>
                <a:ea typeface="Libre Franklin"/>
                <a:cs typeface="Libre Franklin"/>
                <a:sym typeface="Libre Franklin"/>
              </a:defRPr>
            </a:lvl8pPr>
            <a:lvl9pPr marL="0" marR="0" lvl="8" indent="0" algn="r" rtl="0">
              <a:spcBef>
                <a:spcPts val="0"/>
              </a:spcBef>
              <a:buNone/>
              <a:defRPr sz="1200" b="0" i="0" u="none" strike="noStrike" cap="none">
                <a:solidFill>
                  <a:srgbClr val="191B0E"/>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dirty="0"/>
          </a:p>
        </p:txBody>
      </p:sp>
      <p:sp>
        <p:nvSpPr>
          <p:cNvPr id="15" name="Google Shape;15;p7" title="Side bar"/>
          <p:cNvSpPr/>
          <p:nvPr/>
        </p:nvSpPr>
        <p:spPr>
          <a:xfrm>
            <a:off x="478095"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7" r:id="rId4"/>
    <p:sldLayoutId id="2147483658" r:id="rId5"/>
    <p:sldLayoutId id="214748365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2610EC-2ABA-0344-AC6C-4729ED811A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BE2A05-ABD9-EE45-9484-6E069053B9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F1EB07-670E-BD48-9E75-1C48D46E53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FD44F-A100-8445-8B86-E9CB786E588E}" type="datetimeFigureOut">
              <a:rPr lang="en-US" smtClean="0"/>
              <a:t>6/4/21</a:t>
            </a:fld>
            <a:endParaRPr lang="en-US" dirty="0"/>
          </a:p>
        </p:txBody>
      </p:sp>
      <p:sp>
        <p:nvSpPr>
          <p:cNvPr id="5" name="Footer Placeholder 4">
            <a:extLst>
              <a:ext uri="{FF2B5EF4-FFF2-40B4-BE49-F238E27FC236}">
                <a16:creationId xmlns:a16="http://schemas.microsoft.com/office/drawing/2014/main" id="{12E6E54B-C5CC-1842-B905-46E539F712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21CD4BE-3F7A-F743-826A-18CC3343F6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986E0-4F58-624F-92B1-47A819541E83}" type="slidenum">
              <a:rPr lang="en-US" smtClean="0"/>
              <a:t>‹#›</a:t>
            </a:fld>
            <a:endParaRPr lang="en-US" dirty="0"/>
          </a:p>
        </p:txBody>
      </p:sp>
    </p:spTree>
    <p:extLst>
      <p:ext uri="{BB962C8B-B14F-4D97-AF65-F5344CB8AC3E}">
        <p14:creationId xmlns:p14="http://schemas.microsoft.com/office/powerpoint/2010/main" val="342405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mailto:Marcella.Franczkowski@maryland,gov"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about:blank"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p:cNvSpPr txBox="1">
            <a:spLocks noGrp="1"/>
          </p:cNvSpPr>
          <p:nvPr>
            <p:ph type="ctrTitle"/>
          </p:nvPr>
        </p:nvSpPr>
        <p:spPr>
          <a:xfrm>
            <a:off x="1052937" y="1014116"/>
            <a:ext cx="9873474" cy="1963848"/>
          </a:xfrm>
          <a:prstGeom prst="rect">
            <a:avLst/>
          </a:prstGeom>
          <a:noFill/>
          <a:ln>
            <a:noFill/>
          </a:ln>
        </p:spPr>
        <p:txBody>
          <a:bodyPr spcFirstLastPara="1" wrap="square" lIns="91425" tIns="45700" rIns="91425" bIns="45700" anchor="b" anchorCtr="0">
            <a:noAutofit/>
          </a:bodyPr>
          <a:lstStyle/>
          <a:p>
            <a:pPr marL="0" lvl="0" indent="0" algn="ctr" rtl="0">
              <a:lnSpc>
                <a:spcPct val="89000"/>
              </a:lnSpc>
              <a:spcBef>
                <a:spcPts val="0"/>
              </a:spcBef>
              <a:spcAft>
                <a:spcPts val="0"/>
              </a:spcAft>
              <a:buClr>
                <a:srgbClr val="D8267D"/>
              </a:buClr>
              <a:buSzPts val="4800"/>
              <a:buFont typeface="Libre Franklin"/>
              <a:buNone/>
            </a:pPr>
            <a:r>
              <a:rPr lang="en-US" sz="4400" dirty="0">
                <a:solidFill>
                  <a:srgbClr val="D8267D"/>
                </a:solidFill>
                <a:latin typeface="Libre Franklin"/>
                <a:ea typeface="Libre Franklin"/>
                <a:cs typeface="Libre Franklin"/>
                <a:sym typeface="Libre Franklin"/>
              </a:rPr>
              <a:t>Maryland Certificate of Program Completion</a:t>
            </a:r>
            <a:endParaRPr sz="6600" dirty="0"/>
          </a:p>
        </p:txBody>
      </p:sp>
      <p:sp>
        <p:nvSpPr>
          <p:cNvPr id="99" name="Google Shape;99;p1"/>
          <p:cNvSpPr txBox="1">
            <a:spLocks noGrp="1"/>
          </p:cNvSpPr>
          <p:nvPr>
            <p:ph type="subTitle" idx="1"/>
          </p:nvPr>
        </p:nvSpPr>
        <p:spPr>
          <a:xfrm>
            <a:off x="1052937" y="3207073"/>
            <a:ext cx="9873600" cy="2035531"/>
          </a:xfrm>
          <a:prstGeom prst="rect">
            <a:avLst/>
          </a:prstGeom>
          <a:noFill/>
          <a:ln>
            <a:noFill/>
          </a:ln>
        </p:spPr>
        <p:txBody>
          <a:bodyPr spcFirstLastPara="1" wrap="square" lIns="91425" tIns="45700" rIns="91425" bIns="45700" anchor="t" anchorCtr="0">
            <a:noAutofit/>
          </a:bodyPr>
          <a:lstStyle/>
          <a:p>
            <a:pPr marL="0" lvl="0" indent="0" algn="ctr" rtl="0">
              <a:lnSpc>
                <a:spcPct val="112000"/>
              </a:lnSpc>
              <a:spcBef>
                <a:spcPts val="0"/>
              </a:spcBef>
              <a:spcAft>
                <a:spcPts val="0"/>
              </a:spcAft>
              <a:buClr>
                <a:schemeClr val="dk2"/>
              </a:buClr>
              <a:buSzPts val="3000"/>
              <a:buNone/>
            </a:pPr>
            <a:r>
              <a:rPr lang="en-US" sz="2800" b="1" dirty="0">
                <a:latin typeface="Lucida Sans"/>
                <a:ea typeface="Lucida Sans"/>
                <a:cs typeface="Lucida Sans"/>
                <a:sym typeface="Lucida Sans"/>
              </a:rPr>
              <a:t>    </a:t>
            </a:r>
            <a:r>
              <a:rPr lang="en-US" sz="2000" dirty="0"/>
              <a:t>JUNE 2021</a:t>
            </a:r>
            <a:endParaRPr lang="en-US" sz="2800" dirty="0"/>
          </a:p>
          <a:p>
            <a:pPr marL="0" lvl="0" indent="0" algn="ctr" rtl="0">
              <a:lnSpc>
                <a:spcPct val="112000"/>
              </a:lnSpc>
              <a:spcBef>
                <a:spcPts val="0"/>
              </a:spcBef>
              <a:spcAft>
                <a:spcPts val="0"/>
              </a:spcAft>
              <a:buClr>
                <a:schemeClr val="dk2"/>
              </a:buClr>
              <a:buSzPts val="3000"/>
              <a:buNone/>
            </a:pPr>
            <a:r>
              <a:rPr lang="en-US" sz="2800" dirty="0"/>
              <a:t>PRESENTATION TO THE GOVERNOR’S WORKFORCE DEVELOPMENT BOARD</a:t>
            </a:r>
          </a:p>
          <a:p>
            <a:pPr marL="0" lvl="0" indent="0" algn="ctr" rtl="0">
              <a:lnSpc>
                <a:spcPct val="112000"/>
              </a:lnSpc>
              <a:spcBef>
                <a:spcPts val="0"/>
              </a:spcBef>
              <a:spcAft>
                <a:spcPts val="0"/>
              </a:spcAft>
              <a:buClr>
                <a:schemeClr val="dk2"/>
              </a:buClr>
              <a:buSzPts val="3000"/>
              <a:buNone/>
            </a:pPr>
            <a:r>
              <a:rPr lang="en-US" sz="2000" b="1" i="1" dirty="0">
                <a:solidFill>
                  <a:srgbClr val="E73372"/>
                </a:solidFill>
              </a:rPr>
              <a:t>Marcella E. Franczkowski, Assistant State Superintendent</a:t>
            </a:r>
          </a:p>
        </p:txBody>
      </p:sp>
      <p:pic>
        <p:nvPicPr>
          <p:cNvPr id="100" name="Google Shape;100;p1"/>
          <p:cNvPicPr preferRelativeResize="0"/>
          <p:nvPr/>
        </p:nvPicPr>
        <p:blipFill rotWithShape="1">
          <a:blip r:embed="rId3">
            <a:alphaModFix/>
          </a:blip>
          <a:srcRect/>
          <a:stretch/>
        </p:blipFill>
        <p:spPr>
          <a:xfrm>
            <a:off x="10542632" y="222762"/>
            <a:ext cx="1393720" cy="1463040"/>
          </a:xfrm>
          <a:prstGeom prst="rect">
            <a:avLst/>
          </a:prstGeom>
          <a:noFill/>
          <a:ln>
            <a:noFill/>
          </a:ln>
        </p:spPr>
      </p:pic>
      <p:sp>
        <p:nvSpPr>
          <p:cNvPr id="101" name="Google Shape;101;p1"/>
          <p:cNvSpPr txBox="1"/>
          <p:nvPr/>
        </p:nvSpPr>
        <p:spPr>
          <a:xfrm>
            <a:off x="2369151" y="5083984"/>
            <a:ext cx="8557260"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b="1" i="0" u="none" strike="noStrike" cap="none" dirty="0">
                <a:solidFill>
                  <a:srgbClr val="D8267D"/>
                </a:solidFill>
                <a:latin typeface="Libre Franklin"/>
                <a:ea typeface="Libre Franklin"/>
                <a:cs typeface="Libre Franklin"/>
                <a:sym typeface="Libre Franklin"/>
              </a:rPr>
              <a:t>DIVISION OF EARLY INTERVENTION &amp; SPECIAL EDUCATION SERVICES</a:t>
            </a:r>
            <a:endParaRPr dirty="0"/>
          </a:p>
        </p:txBody>
      </p:sp>
      <p:sp>
        <p:nvSpPr>
          <p:cNvPr id="102" name="Google Shape;102;p1"/>
          <p:cNvSpPr txBox="1"/>
          <p:nvPr/>
        </p:nvSpPr>
        <p:spPr>
          <a:xfrm>
            <a:off x="4241012" y="815803"/>
            <a:ext cx="5966460" cy="27695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200" b="1" dirty="0">
                <a:solidFill>
                  <a:schemeClr val="dk1"/>
                </a:solidFill>
                <a:latin typeface="Libre Franklin"/>
                <a:ea typeface="Libre Franklin"/>
                <a:cs typeface="Libre Franklin"/>
                <a:sym typeface="Libre Franklin"/>
              </a:rPr>
              <a:t>MOVING MARYLAND FORWARD </a:t>
            </a:r>
            <a:r>
              <a:rPr lang="en-US" sz="1200" b="1" dirty="0">
                <a:solidFill>
                  <a:srgbClr val="D8267D"/>
                </a:solidFill>
                <a:latin typeface="Libre Franklin"/>
                <a:ea typeface="Libre Franklin"/>
                <a:cs typeface="Libre Franklin"/>
                <a:sym typeface="Libre Franklin"/>
              </a:rPr>
              <a:t>SHARPEN THE FOCUS FOR 2020</a:t>
            </a:r>
            <a:endParaRPr sz="1100" dirty="0"/>
          </a:p>
        </p:txBody>
      </p:sp>
      <p:grpSp>
        <p:nvGrpSpPr>
          <p:cNvPr id="103" name="Google Shape;103;p1"/>
          <p:cNvGrpSpPr/>
          <p:nvPr/>
        </p:nvGrpSpPr>
        <p:grpSpPr>
          <a:xfrm>
            <a:off x="136254" y="6005864"/>
            <a:ext cx="11919491" cy="758010"/>
            <a:chOff x="91646" y="6050280"/>
            <a:chExt cx="12015132" cy="758010"/>
          </a:xfrm>
        </p:grpSpPr>
        <p:pic>
          <p:nvPicPr>
            <p:cNvPr id="104" name="Google Shape;104;p1"/>
            <p:cNvPicPr preferRelativeResize="0"/>
            <p:nvPr/>
          </p:nvPicPr>
          <p:blipFill rotWithShape="1">
            <a:blip r:embed="rId4">
              <a:alphaModFix/>
            </a:blip>
            <a:srcRect/>
            <a:stretch/>
          </p:blipFill>
          <p:spPr>
            <a:xfrm>
              <a:off x="91646" y="6050280"/>
              <a:ext cx="1490645" cy="731520"/>
            </a:xfrm>
            <a:prstGeom prst="rect">
              <a:avLst/>
            </a:prstGeom>
            <a:noFill/>
            <a:ln>
              <a:noFill/>
            </a:ln>
          </p:spPr>
        </p:pic>
        <p:sp>
          <p:nvSpPr>
            <p:cNvPr id="105" name="Google Shape;105;p1"/>
            <p:cNvSpPr txBox="1"/>
            <p:nvPr/>
          </p:nvSpPr>
          <p:spPr>
            <a:xfrm>
              <a:off x="1414732" y="6139862"/>
              <a:ext cx="9960526" cy="647114"/>
            </a:xfrm>
            <a:prstGeom prst="rect">
              <a:avLst/>
            </a:prstGeom>
            <a:noFill/>
            <a:ln>
              <a:noFill/>
            </a:ln>
          </p:spPr>
          <p:txBody>
            <a:bodyPr spcFirstLastPara="1" wrap="square" lIns="91425" tIns="45700" rIns="91425" bIns="45700" anchor="ctr" anchorCtr="0">
              <a:normAutofit/>
            </a:bodyPr>
            <a:lstStyle/>
            <a:p>
              <a:pPr algn="ctr"/>
              <a:r>
                <a:rPr lang="en-US" sz="900" b="0" i="0" dirty="0">
                  <a:solidFill>
                    <a:srgbClr val="222222"/>
                  </a:solidFill>
                  <a:effectLst/>
                  <a:latin typeface="Libre Franklin" panose="020B0604020202020204" charset="0"/>
                  <a:cs typeface="Libre Franklin" panose="020B0604020202020204" charset="0"/>
                </a:rPr>
                <a:t>© 2021 Maryland State Department of Education | Division of Early Intervention and Special Education Services, Marcella E. Franczkowski, Assistant State Superintendent | 06/9/2021</a:t>
              </a:r>
              <a:endParaRPr sz="900" dirty="0">
                <a:latin typeface="Libre Franklin" panose="020B0604020202020204" charset="0"/>
                <a:cs typeface="Libre Franklin" panose="020B0604020202020204" charset="0"/>
              </a:endParaRPr>
            </a:p>
          </p:txBody>
        </p:sp>
        <p:pic>
          <p:nvPicPr>
            <p:cNvPr id="106" name="Google Shape;106;p1"/>
            <p:cNvPicPr preferRelativeResize="0"/>
            <p:nvPr/>
          </p:nvPicPr>
          <p:blipFill rotWithShape="1">
            <a:blip r:embed="rId5">
              <a:alphaModFix/>
            </a:blip>
            <a:srcRect/>
            <a:stretch/>
          </p:blipFill>
          <p:spPr>
            <a:xfrm>
              <a:off x="11375258" y="6076770"/>
              <a:ext cx="731520" cy="73152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5" name="Rectangle 14">
            <a:extLst>
              <a:ext uri="{FF2B5EF4-FFF2-40B4-BE49-F238E27FC236}">
                <a16:creationId xmlns:a16="http://schemas.microsoft.com/office/drawing/2014/main" id="{72DCDB28-4E1B-4D60-A463-43C8068796CD}"/>
              </a:ext>
            </a:extLst>
          </p:cNvPr>
          <p:cNvSpPr/>
          <p:nvPr/>
        </p:nvSpPr>
        <p:spPr>
          <a:xfrm>
            <a:off x="-32172" y="0"/>
            <a:ext cx="12224172" cy="6858000"/>
          </a:xfrm>
          <a:prstGeom prst="rect">
            <a:avLst/>
          </a:prstGeom>
          <a:solidFill>
            <a:srgbClr val="EFE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oogle Shape;103;p1">
            <a:extLst>
              <a:ext uri="{FF2B5EF4-FFF2-40B4-BE49-F238E27FC236}">
                <a16:creationId xmlns:a16="http://schemas.microsoft.com/office/drawing/2014/main" id="{B95E13C5-9604-4FC1-9DB5-98D130E83073}"/>
              </a:ext>
            </a:extLst>
          </p:cNvPr>
          <p:cNvGrpSpPr/>
          <p:nvPr/>
        </p:nvGrpSpPr>
        <p:grpSpPr>
          <a:xfrm>
            <a:off x="136254" y="6005864"/>
            <a:ext cx="11919491" cy="758010"/>
            <a:chOff x="91646" y="6050280"/>
            <a:chExt cx="12015132" cy="758010"/>
          </a:xfrm>
        </p:grpSpPr>
        <p:pic>
          <p:nvPicPr>
            <p:cNvPr id="17" name="Google Shape;104;p1">
              <a:extLst>
                <a:ext uri="{FF2B5EF4-FFF2-40B4-BE49-F238E27FC236}">
                  <a16:creationId xmlns:a16="http://schemas.microsoft.com/office/drawing/2014/main" id="{7D022530-D59B-4117-BC4D-5D10112B09C1}"/>
                </a:ext>
              </a:extLst>
            </p:cNvPr>
            <p:cNvPicPr preferRelativeResize="0"/>
            <p:nvPr/>
          </p:nvPicPr>
          <p:blipFill rotWithShape="1">
            <a:blip r:embed="rId3">
              <a:alphaModFix/>
            </a:blip>
            <a:srcRect/>
            <a:stretch/>
          </p:blipFill>
          <p:spPr>
            <a:xfrm>
              <a:off x="91646" y="6050280"/>
              <a:ext cx="1490645" cy="731520"/>
            </a:xfrm>
            <a:prstGeom prst="rect">
              <a:avLst/>
            </a:prstGeom>
            <a:noFill/>
            <a:ln>
              <a:noFill/>
            </a:ln>
          </p:spPr>
        </p:pic>
        <p:sp>
          <p:nvSpPr>
            <p:cNvPr id="18" name="Google Shape;105;p1">
              <a:extLst>
                <a:ext uri="{FF2B5EF4-FFF2-40B4-BE49-F238E27FC236}">
                  <a16:creationId xmlns:a16="http://schemas.microsoft.com/office/drawing/2014/main" id="{A00104F0-3769-40D9-87CF-2851C1DF1AFE}"/>
                </a:ext>
              </a:extLst>
            </p:cNvPr>
            <p:cNvSpPr txBox="1"/>
            <p:nvPr/>
          </p:nvSpPr>
          <p:spPr>
            <a:xfrm>
              <a:off x="1414732" y="6139862"/>
              <a:ext cx="9960526" cy="647114"/>
            </a:xfrm>
            <a:prstGeom prst="rect">
              <a:avLst/>
            </a:prstGeom>
            <a:noFill/>
            <a:ln>
              <a:noFill/>
            </a:ln>
          </p:spPr>
          <p:txBody>
            <a:bodyPr spcFirstLastPara="1" wrap="square" lIns="91425" tIns="45700" rIns="91425" bIns="45700" anchor="ctr" anchorCtr="0">
              <a:normAutofit/>
            </a:bodyPr>
            <a:lstStyle/>
            <a:p>
              <a:pPr algn="ctr"/>
              <a:r>
                <a:rPr lang="en-US" sz="900" b="0" i="0" dirty="0">
                  <a:solidFill>
                    <a:srgbClr val="222222"/>
                  </a:solidFill>
                  <a:effectLst/>
                  <a:latin typeface="Libre Franklin" panose="020B0604020202020204" charset="0"/>
                  <a:cs typeface="Libre Franklin" panose="020B0604020202020204" charset="0"/>
                </a:rPr>
                <a:t>© 2021 Maryland State Department of Education | Division of Early Intervention and Special Education Services, Marcella E. Franczkowski, Assistant State Superintendent | 06/9/2021</a:t>
              </a:r>
              <a:endParaRPr sz="900" dirty="0">
                <a:latin typeface="Libre Franklin" panose="020B0604020202020204" charset="0"/>
                <a:cs typeface="Libre Franklin" panose="020B0604020202020204" charset="0"/>
              </a:endParaRPr>
            </a:p>
          </p:txBody>
        </p:sp>
        <p:pic>
          <p:nvPicPr>
            <p:cNvPr id="19" name="Google Shape;106;p1">
              <a:extLst>
                <a:ext uri="{FF2B5EF4-FFF2-40B4-BE49-F238E27FC236}">
                  <a16:creationId xmlns:a16="http://schemas.microsoft.com/office/drawing/2014/main" id="{DAE39282-E5DA-40CC-A059-E5C5563B7EEB}"/>
                </a:ext>
              </a:extLst>
            </p:cNvPr>
            <p:cNvPicPr preferRelativeResize="0"/>
            <p:nvPr/>
          </p:nvPicPr>
          <p:blipFill rotWithShape="1">
            <a:blip r:embed="rId4">
              <a:alphaModFix/>
            </a:blip>
            <a:srcRect/>
            <a:stretch/>
          </p:blipFill>
          <p:spPr>
            <a:xfrm>
              <a:off x="11375258" y="6076770"/>
              <a:ext cx="731520" cy="731520"/>
            </a:xfrm>
            <a:prstGeom prst="rect">
              <a:avLst/>
            </a:prstGeom>
            <a:noFill/>
            <a:ln>
              <a:noFill/>
            </a:ln>
          </p:spPr>
        </p:pic>
      </p:grpSp>
      <p:sp>
        <p:nvSpPr>
          <p:cNvPr id="4" name="Title 3"/>
          <p:cNvSpPr>
            <a:spLocks noGrp="1"/>
          </p:cNvSpPr>
          <p:nvPr>
            <p:ph type="title"/>
          </p:nvPr>
        </p:nvSpPr>
        <p:spPr>
          <a:xfrm>
            <a:off x="1049993" y="685801"/>
            <a:ext cx="9601200" cy="1485900"/>
          </a:xfrm>
        </p:spPr>
        <p:txBody>
          <a:bodyPr>
            <a:noAutofit/>
          </a:bodyPr>
          <a:lstStyle/>
          <a:p>
            <a:r>
              <a:rPr lang="en-US" sz="3600" dirty="0">
                <a:solidFill>
                  <a:schemeClr val="tx1"/>
                </a:solidFill>
                <a:latin typeface="+mj-lt"/>
              </a:rPr>
              <a:t>What are the </a:t>
            </a:r>
            <a:r>
              <a:rPr lang="en-US" sz="3600" u="sng" dirty="0">
                <a:solidFill>
                  <a:schemeClr val="tx1"/>
                </a:solidFill>
                <a:latin typeface="+mj-lt"/>
              </a:rPr>
              <a:t>needs</a:t>
            </a:r>
            <a:r>
              <a:rPr lang="en-US" sz="3600" dirty="0">
                <a:solidFill>
                  <a:schemeClr val="tx1"/>
                </a:solidFill>
                <a:latin typeface="+mj-lt"/>
              </a:rPr>
              <a:t> to create greater meaning to the </a:t>
            </a:r>
            <a:r>
              <a:rPr lang="en-US" sz="3600" i="1" dirty="0">
                <a:solidFill>
                  <a:schemeClr val="tx1"/>
                </a:solidFill>
                <a:latin typeface="+mj-lt"/>
              </a:rPr>
              <a:t>Certificate of Program Completion</a:t>
            </a:r>
            <a:r>
              <a:rPr lang="en-US" sz="3600" dirty="0">
                <a:solidFill>
                  <a:schemeClr val="tx1"/>
                </a:solidFill>
                <a:latin typeface="+mj-lt"/>
              </a:rPr>
              <a:t>?</a:t>
            </a:r>
          </a:p>
        </p:txBody>
      </p:sp>
      <p:sp>
        <p:nvSpPr>
          <p:cNvPr id="5" name="Text Placeholder 4"/>
          <p:cNvSpPr>
            <a:spLocks noGrp="1"/>
          </p:cNvSpPr>
          <p:nvPr>
            <p:ph type="body" idx="1"/>
          </p:nvPr>
        </p:nvSpPr>
        <p:spPr>
          <a:xfrm>
            <a:off x="1412842" y="2167453"/>
            <a:ext cx="9601200" cy="4089233"/>
          </a:xfrm>
        </p:spPr>
        <p:txBody>
          <a:bodyPr>
            <a:normAutofit/>
          </a:bodyPr>
          <a:lstStyle/>
          <a:p>
            <a:pPr marL="114300" indent="0" algn="ctr">
              <a:buNone/>
            </a:pPr>
            <a:r>
              <a:rPr lang="en-US" sz="4000" b="1" u="sng" dirty="0">
                <a:latin typeface="+mn-lt"/>
              </a:rPr>
              <a:t>Your</a:t>
            </a:r>
            <a:r>
              <a:rPr lang="en-US" sz="4000" dirty="0">
                <a:latin typeface="+mn-lt"/>
              </a:rPr>
              <a:t> experience and knowledge</a:t>
            </a:r>
            <a:endParaRPr lang="en-US" sz="3600" dirty="0">
              <a:latin typeface="+mn-lt"/>
            </a:endParaRPr>
          </a:p>
          <a:p>
            <a:pPr marL="114300" indent="0" algn="ctr">
              <a:buNone/>
            </a:pPr>
            <a:endParaRPr lang="en-US" sz="2400" dirty="0">
              <a:latin typeface="+mn-lt"/>
            </a:endParaRPr>
          </a:p>
          <a:p>
            <a:r>
              <a:rPr lang="en-US" sz="2400" dirty="0">
                <a:latin typeface="+mn-lt"/>
                <a:cs typeface="Libre Franklin" panose="020B0604020202020204" charset="0"/>
              </a:rPr>
              <a:t>3-5 business leaders to participate in 2-3 meetings with a diverse group of stakeholders</a:t>
            </a:r>
          </a:p>
          <a:p>
            <a:pPr marL="114300" indent="0">
              <a:buNone/>
            </a:pPr>
            <a:r>
              <a:rPr lang="en-US" sz="2400" dirty="0">
                <a:latin typeface="+mn-lt"/>
                <a:cs typeface="Libre Franklin" panose="020B0604020202020204" charset="0"/>
              </a:rPr>
              <a:t> </a:t>
            </a:r>
          </a:p>
          <a:p>
            <a:r>
              <a:rPr lang="en-US" sz="2400" dirty="0">
                <a:latin typeface="+mn-lt"/>
                <a:cs typeface="Libre Franklin" panose="020B0604020202020204" charset="0"/>
              </a:rPr>
              <a:t>Ideas and options for a work readiness endorsement</a:t>
            </a:r>
          </a:p>
          <a:p>
            <a:pPr marL="114300" indent="0" algn="ctr">
              <a:buNone/>
            </a:pPr>
            <a:r>
              <a:rPr lang="en-US" sz="4400" dirty="0"/>
              <a:t> </a:t>
            </a:r>
          </a:p>
        </p:txBody>
      </p:sp>
    </p:spTree>
    <p:extLst>
      <p:ext uri="{BB962C8B-B14F-4D97-AF65-F5344CB8AC3E}">
        <p14:creationId xmlns:p14="http://schemas.microsoft.com/office/powerpoint/2010/main" val="1195855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 name="Rectangle 10">
            <a:extLst>
              <a:ext uri="{FF2B5EF4-FFF2-40B4-BE49-F238E27FC236}">
                <a16:creationId xmlns:a16="http://schemas.microsoft.com/office/drawing/2014/main" id="{B85321C8-71E5-404B-9CAD-60E684BDF72E}"/>
              </a:ext>
            </a:extLst>
          </p:cNvPr>
          <p:cNvSpPr/>
          <p:nvPr/>
        </p:nvSpPr>
        <p:spPr>
          <a:xfrm>
            <a:off x="-32172" y="0"/>
            <a:ext cx="12224172" cy="6858000"/>
          </a:xfrm>
          <a:prstGeom prst="rect">
            <a:avLst/>
          </a:prstGeom>
          <a:solidFill>
            <a:srgbClr val="EFE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261CBBA-4204-4DF1-B07B-7E0118A3FF81}"/>
              </a:ext>
            </a:extLst>
          </p:cNvPr>
          <p:cNvPicPr>
            <a:picLocks noChangeAspect="1"/>
          </p:cNvPicPr>
          <p:nvPr/>
        </p:nvPicPr>
        <p:blipFill>
          <a:blip r:embed="rId3"/>
          <a:stretch>
            <a:fillRect/>
          </a:stretch>
        </p:blipFill>
        <p:spPr>
          <a:xfrm>
            <a:off x="1448808" y="1013551"/>
            <a:ext cx="3345028" cy="4215279"/>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5194621" y="2336360"/>
            <a:ext cx="6498275" cy="1569660"/>
          </a:xfrm>
          <a:prstGeom prst="rect">
            <a:avLst/>
          </a:prstGeom>
          <a:noFill/>
        </p:spPr>
        <p:txBody>
          <a:bodyPr wrap="square" rtlCol="0">
            <a:spAutoFit/>
          </a:bodyPr>
          <a:lstStyle/>
          <a:p>
            <a:pPr marL="571500" indent="-571500">
              <a:buFont typeface="Arial" panose="020B0604020202020204" pitchFamily="34" charset="0"/>
              <a:buChar char="•"/>
            </a:pPr>
            <a:r>
              <a:rPr lang="en-US" sz="3200" dirty="0">
                <a:latin typeface="Libre Franklin" panose="020B0604020202020204" charset="0"/>
                <a:cs typeface="Libre Franklin" panose="020B0604020202020204" charset="0"/>
              </a:rPr>
              <a:t>Higher Revenues (up 28%)</a:t>
            </a:r>
          </a:p>
          <a:p>
            <a:pPr marL="571500" indent="-571500">
              <a:buFont typeface="Arial" panose="020B0604020202020204" pitchFamily="34" charset="0"/>
              <a:buChar char="•"/>
            </a:pPr>
            <a:r>
              <a:rPr lang="en-US" sz="3200" dirty="0">
                <a:latin typeface="Libre Franklin" panose="020B0604020202020204" charset="0"/>
                <a:cs typeface="Libre Franklin" panose="020B0604020202020204" charset="0"/>
              </a:rPr>
              <a:t>Net Income (up 200%)</a:t>
            </a:r>
          </a:p>
          <a:p>
            <a:pPr marL="571500" indent="-571500">
              <a:buFont typeface="Arial" panose="020B0604020202020204" pitchFamily="34" charset="0"/>
              <a:buChar char="•"/>
            </a:pPr>
            <a:r>
              <a:rPr lang="en-US" sz="3200" dirty="0">
                <a:latin typeface="Libre Franklin" panose="020B0604020202020204" charset="0"/>
                <a:cs typeface="Libre Franklin" panose="020B0604020202020204" charset="0"/>
              </a:rPr>
              <a:t>Profit Margins (up 30%)</a:t>
            </a:r>
          </a:p>
        </p:txBody>
      </p:sp>
      <p:grpSp>
        <p:nvGrpSpPr>
          <p:cNvPr id="21" name="Google Shape;103;p1">
            <a:extLst>
              <a:ext uri="{FF2B5EF4-FFF2-40B4-BE49-F238E27FC236}">
                <a16:creationId xmlns:a16="http://schemas.microsoft.com/office/drawing/2014/main" id="{29D965C2-A4AA-4A5C-BDE5-973E5A7EEFA7}"/>
              </a:ext>
            </a:extLst>
          </p:cNvPr>
          <p:cNvGrpSpPr/>
          <p:nvPr/>
        </p:nvGrpSpPr>
        <p:grpSpPr>
          <a:xfrm>
            <a:off x="136254" y="6005864"/>
            <a:ext cx="11919491" cy="758010"/>
            <a:chOff x="91646" y="6050280"/>
            <a:chExt cx="12015132" cy="758010"/>
          </a:xfrm>
        </p:grpSpPr>
        <p:pic>
          <p:nvPicPr>
            <p:cNvPr id="22" name="Google Shape;104;p1">
              <a:extLst>
                <a:ext uri="{FF2B5EF4-FFF2-40B4-BE49-F238E27FC236}">
                  <a16:creationId xmlns:a16="http://schemas.microsoft.com/office/drawing/2014/main" id="{9A36789E-B964-4D28-A902-F181424FF59B}"/>
                </a:ext>
              </a:extLst>
            </p:cNvPr>
            <p:cNvPicPr preferRelativeResize="0"/>
            <p:nvPr/>
          </p:nvPicPr>
          <p:blipFill rotWithShape="1">
            <a:blip r:embed="rId4">
              <a:alphaModFix/>
            </a:blip>
            <a:srcRect/>
            <a:stretch/>
          </p:blipFill>
          <p:spPr>
            <a:xfrm>
              <a:off x="91646" y="6050280"/>
              <a:ext cx="1490645" cy="731520"/>
            </a:xfrm>
            <a:prstGeom prst="rect">
              <a:avLst/>
            </a:prstGeom>
            <a:noFill/>
            <a:ln>
              <a:noFill/>
            </a:ln>
          </p:spPr>
        </p:pic>
        <p:sp>
          <p:nvSpPr>
            <p:cNvPr id="23" name="Google Shape;105;p1">
              <a:extLst>
                <a:ext uri="{FF2B5EF4-FFF2-40B4-BE49-F238E27FC236}">
                  <a16:creationId xmlns:a16="http://schemas.microsoft.com/office/drawing/2014/main" id="{8560FE61-2BF7-4D2C-8425-230D85701B9B}"/>
                </a:ext>
              </a:extLst>
            </p:cNvPr>
            <p:cNvSpPr txBox="1"/>
            <p:nvPr/>
          </p:nvSpPr>
          <p:spPr>
            <a:xfrm>
              <a:off x="1414732" y="6139862"/>
              <a:ext cx="9960526" cy="647114"/>
            </a:xfrm>
            <a:prstGeom prst="rect">
              <a:avLst/>
            </a:prstGeom>
            <a:noFill/>
            <a:ln>
              <a:noFill/>
            </a:ln>
          </p:spPr>
          <p:txBody>
            <a:bodyPr spcFirstLastPara="1" wrap="square" lIns="91425" tIns="45700" rIns="91425" bIns="45700" anchor="ctr" anchorCtr="0">
              <a:normAutofit/>
            </a:bodyPr>
            <a:lstStyle/>
            <a:p>
              <a:pPr algn="ctr"/>
              <a:r>
                <a:rPr lang="en-US" sz="900" b="0" i="0" dirty="0">
                  <a:solidFill>
                    <a:srgbClr val="222222"/>
                  </a:solidFill>
                  <a:effectLst/>
                  <a:latin typeface="Libre Franklin" panose="020B0604020202020204" charset="0"/>
                  <a:cs typeface="Libre Franklin" panose="020B0604020202020204" charset="0"/>
                </a:rPr>
                <a:t>© 2021 Maryland State Department of Education | Division of Early Intervention and Special Education Services, Marcella E. Franczkowski, Assistant State Superintendent | 06/9/2021</a:t>
              </a:r>
              <a:endParaRPr sz="900" dirty="0">
                <a:latin typeface="Libre Franklin" panose="020B0604020202020204" charset="0"/>
                <a:cs typeface="Libre Franklin" panose="020B0604020202020204" charset="0"/>
              </a:endParaRPr>
            </a:p>
          </p:txBody>
        </p:sp>
        <p:pic>
          <p:nvPicPr>
            <p:cNvPr id="24" name="Google Shape;106;p1">
              <a:extLst>
                <a:ext uri="{FF2B5EF4-FFF2-40B4-BE49-F238E27FC236}">
                  <a16:creationId xmlns:a16="http://schemas.microsoft.com/office/drawing/2014/main" id="{7638026D-B918-4035-BFFC-357A5128DFED}"/>
                </a:ext>
              </a:extLst>
            </p:cNvPr>
            <p:cNvPicPr preferRelativeResize="0"/>
            <p:nvPr/>
          </p:nvPicPr>
          <p:blipFill rotWithShape="1">
            <a:blip r:embed="rId5">
              <a:alphaModFix/>
            </a:blip>
            <a:srcRect/>
            <a:stretch/>
          </p:blipFill>
          <p:spPr>
            <a:xfrm>
              <a:off x="11375258" y="6076770"/>
              <a:ext cx="731520" cy="731520"/>
            </a:xfrm>
            <a:prstGeom prst="rect">
              <a:avLst/>
            </a:prstGeom>
            <a:noFill/>
            <a:ln>
              <a:noFill/>
            </a:ln>
          </p:spPr>
        </p:pic>
      </p:grpSp>
    </p:spTree>
    <p:extLst>
      <p:ext uri="{BB962C8B-B14F-4D97-AF65-F5344CB8AC3E}">
        <p14:creationId xmlns:p14="http://schemas.microsoft.com/office/powerpoint/2010/main" val="3864423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9" name="Rectangle 18">
            <a:extLst>
              <a:ext uri="{FF2B5EF4-FFF2-40B4-BE49-F238E27FC236}">
                <a16:creationId xmlns:a16="http://schemas.microsoft.com/office/drawing/2014/main" id="{98DC4DE4-E13B-431A-AF6B-26CC9FDD3863}"/>
              </a:ext>
            </a:extLst>
          </p:cNvPr>
          <p:cNvSpPr/>
          <p:nvPr/>
        </p:nvSpPr>
        <p:spPr>
          <a:xfrm>
            <a:off x="-32172" y="0"/>
            <a:ext cx="12224172" cy="6858000"/>
          </a:xfrm>
          <a:prstGeom prst="rect">
            <a:avLst/>
          </a:prstGeom>
          <a:solidFill>
            <a:srgbClr val="EFE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oogle Shape;103;p1">
            <a:extLst>
              <a:ext uri="{FF2B5EF4-FFF2-40B4-BE49-F238E27FC236}">
                <a16:creationId xmlns:a16="http://schemas.microsoft.com/office/drawing/2014/main" id="{279D1568-5150-4F05-99BB-BF6D4BED2DFA}"/>
              </a:ext>
            </a:extLst>
          </p:cNvPr>
          <p:cNvGrpSpPr/>
          <p:nvPr/>
        </p:nvGrpSpPr>
        <p:grpSpPr>
          <a:xfrm>
            <a:off x="136254" y="6005864"/>
            <a:ext cx="11919491" cy="758010"/>
            <a:chOff x="91646" y="6050280"/>
            <a:chExt cx="12015132" cy="758010"/>
          </a:xfrm>
        </p:grpSpPr>
        <p:pic>
          <p:nvPicPr>
            <p:cNvPr id="21" name="Google Shape;104;p1">
              <a:extLst>
                <a:ext uri="{FF2B5EF4-FFF2-40B4-BE49-F238E27FC236}">
                  <a16:creationId xmlns:a16="http://schemas.microsoft.com/office/drawing/2014/main" id="{D39632AF-8D07-4D88-9125-048E0634CC03}"/>
                </a:ext>
              </a:extLst>
            </p:cNvPr>
            <p:cNvPicPr preferRelativeResize="0"/>
            <p:nvPr/>
          </p:nvPicPr>
          <p:blipFill rotWithShape="1">
            <a:blip r:embed="rId3">
              <a:alphaModFix/>
            </a:blip>
            <a:srcRect/>
            <a:stretch/>
          </p:blipFill>
          <p:spPr>
            <a:xfrm>
              <a:off x="91646" y="6050280"/>
              <a:ext cx="1490645" cy="731520"/>
            </a:xfrm>
            <a:prstGeom prst="rect">
              <a:avLst/>
            </a:prstGeom>
            <a:noFill/>
            <a:ln>
              <a:noFill/>
            </a:ln>
          </p:spPr>
        </p:pic>
        <p:sp>
          <p:nvSpPr>
            <p:cNvPr id="22" name="Google Shape;105;p1">
              <a:extLst>
                <a:ext uri="{FF2B5EF4-FFF2-40B4-BE49-F238E27FC236}">
                  <a16:creationId xmlns:a16="http://schemas.microsoft.com/office/drawing/2014/main" id="{5C3BF7E1-68C5-4BFB-A6A3-4811B9087444}"/>
                </a:ext>
              </a:extLst>
            </p:cNvPr>
            <p:cNvSpPr txBox="1"/>
            <p:nvPr/>
          </p:nvSpPr>
          <p:spPr>
            <a:xfrm>
              <a:off x="1414732" y="6139862"/>
              <a:ext cx="9960526" cy="647114"/>
            </a:xfrm>
            <a:prstGeom prst="rect">
              <a:avLst/>
            </a:prstGeom>
            <a:noFill/>
            <a:ln>
              <a:noFill/>
            </a:ln>
          </p:spPr>
          <p:txBody>
            <a:bodyPr spcFirstLastPara="1" wrap="square" lIns="91425" tIns="45700" rIns="91425" bIns="45700" anchor="ctr" anchorCtr="0">
              <a:normAutofit/>
            </a:bodyPr>
            <a:lstStyle/>
            <a:p>
              <a:pPr algn="ctr"/>
              <a:r>
                <a:rPr lang="en-US" sz="900" b="0" i="0" dirty="0">
                  <a:solidFill>
                    <a:srgbClr val="222222"/>
                  </a:solidFill>
                  <a:effectLst/>
                  <a:latin typeface="Libre Franklin" panose="020B0604020202020204" charset="0"/>
                  <a:cs typeface="Libre Franklin" panose="020B0604020202020204" charset="0"/>
                </a:rPr>
                <a:t>© 2021 Maryland State Department of Education | Division of Early Intervention and Special Education Services, Marcella E. Franczkowski, Assistant State Superintendent | 06/9/2021</a:t>
              </a:r>
              <a:endParaRPr sz="900" dirty="0">
                <a:latin typeface="Libre Franklin" panose="020B0604020202020204" charset="0"/>
                <a:cs typeface="Libre Franklin" panose="020B0604020202020204" charset="0"/>
              </a:endParaRPr>
            </a:p>
          </p:txBody>
        </p:sp>
        <p:pic>
          <p:nvPicPr>
            <p:cNvPr id="23" name="Google Shape;106;p1">
              <a:extLst>
                <a:ext uri="{FF2B5EF4-FFF2-40B4-BE49-F238E27FC236}">
                  <a16:creationId xmlns:a16="http://schemas.microsoft.com/office/drawing/2014/main" id="{23D4EDA0-9E1E-41B6-9828-8CE624BEF8F6}"/>
                </a:ext>
              </a:extLst>
            </p:cNvPr>
            <p:cNvPicPr preferRelativeResize="0"/>
            <p:nvPr/>
          </p:nvPicPr>
          <p:blipFill rotWithShape="1">
            <a:blip r:embed="rId4">
              <a:alphaModFix/>
            </a:blip>
            <a:srcRect/>
            <a:stretch/>
          </p:blipFill>
          <p:spPr>
            <a:xfrm>
              <a:off x="11375258" y="6076770"/>
              <a:ext cx="731520" cy="731520"/>
            </a:xfrm>
            <a:prstGeom prst="rect">
              <a:avLst/>
            </a:prstGeom>
            <a:noFill/>
            <a:ln>
              <a:noFill/>
            </a:ln>
          </p:spPr>
        </p:pic>
      </p:grpSp>
      <p:sp>
        <p:nvSpPr>
          <p:cNvPr id="4" name="Title 3"/>
          <p:cNvSpPr>
            <a:spLocks noGrp="1"/>
          </p:cNvSpPr>
          <p:nvPr>
            <p:ph type="title"/>
          </p:nvPr>
        </p:nvSpPr>
        <p:spPr>
          <a:xfrm>
            <a:off x="1091977" y="659302"/>
            <a:ext cx="9601200" cy="1485900"/>
          </a:xfrm>
        </p:spPr>
        <p:txBody>
          <a:bodyPr>
            <a:normAutofit fontScale="90000"/>
          </a:bodyPr>
          <a:lstStyle/>
          <a:p>
            <a:r>
              <a:rPr lang="en-US" dirty="0">
                <a:latin typeface="+mj-lt"/>
              </a:rPr>
              <a:t>For more information or to get involved in this important work, please contact:</a:t>
            </a:r>
            <a:br>
              <a:rPr lang="en-US" dirty="0"/>
            </a:br>
            <a:endParaRPr lang="en-US" dirty="0">
              <a:solidFill>
                <a:schemeClr val="tx1"/>
              </a:solidFill>
            </a:endParaRPr>
          </a:p>
        </p:txBody>
      </p:sp>
      <p:sp>
        <p:nvSpPr>
          <p:cNvPr id="5" name="Text Placeholder 4"/>
          <p:cNvSpPr>
            <a:spLocks noGrp="1"/>
          </p:cNvSpPr>
          <p:nvPr>
            <p:ph type="body" idx="1"/>
          </p:nvPr>
        </p:nvSpPr>
        <p:spPr>
          <a:xfrm>
            <a:off x="1208015" y="2145202"/>
            <a:ext cx="10197222" cy="2990226"/>
          </a:xfrm>
        </p:spPr>
        <p:txBody>
          <a:bodyPr>
            <a:normAutofit/>
          </a:bodyPr>
          <a:lstStyle/>
          <a:p>
            <a:pPr marL="114300" indent="0" algn="ctr">
              <a:buNone/>
            </a:pPr>
            <a:endParaRPr lang="en-US" sz="3600" dirty="0"/>
          </a:p>
          <a:p>
            <a:pPr marL="114300" indent="0" algn="ctr">
              <a:buNone/>
            </a:pPr>
            <a:r>
              <a:rPr lang="en-US" sz="3600" dirty="0"/>
              <a:t>Marcella E. Franczkowski: </a:t>
            </a:r>
            <a:r>
              <a:rPr lang="en-US" sz="3600" dirty="0" err="1">
                <a:hlinkClick r:id="rId5"/>
              </a:rPr>
              <a:t>Marcella.Franczkowski@maryland,gov</a:t>
            </a:r>
            <a:endParaRPr lang="en-US" sz="3600" dirty="0"/>
          </a:p>
          <a:p>
            <a:pPr marL="114300" indent="0" algn="ctr">
              <a:buNone/>
            </a:pPr>
            <a:endParaRPr lang="en-US" sz="2800" dirty="0"/>
          </a:p>
          <a:p>
            <a:pPr marL="114300" indent="0" algn="ctr">
              <a:buNone/>
            </a:pPr>
            <a:endParaRPr lang="en-US" sz="4000" dirty="0"/>
          </a:p>
        </p:txBody>
      </p:sp>
    </p:spTree>
    <p:extLst>
      <p:ext uri="{BB962C8B-B14F-4D97-AF65-F5344CB8AC3E}">
        <p14:creationId xmlns:p14="http://schemas.microsoft.com/office/powerpoint/2010/main" val="2777491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2901248-EF10-45CF-A113-A84C3512A6DF}"/>
              </a:ext>
            </a:extLst>
          </p:cNvPr>
          <p:cNvSpPr/>
          <p:nvPr/>
        </p:nvSpPr>
        <p:spPr>
          <a:xfrm>
            <a:off x="-32172" y="0"/>
            <a:ext cx="12224172" cy="6858000"/>
          </a:xfrm>
          <a:prstGeom prst="rect">
            <a:avLst/>
          </a:prstGeom>
          <a:solidFill>
            <a:srgbClr val="EFE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414ED3-AD9E-438C-8072-AB8D80F5685E}"/>
              </a:ext>
            </a:extLst>
          </p:cNvPr>
          <p:cNvSpPr txBox="1"/>
          <p:nvPr/>
        </p:nvSpPr>
        <p:spPr>
          <a:xfrm>
            <a:off x="2071171" y="2456492"/>
            <a:ext cx="7659477" cy="2062103"/>
          </a:xfrm>
          <a:prstGeom prst="rect">
            <a:avLst/>
          </a:prstGeom>
          <a:noFill/>
        </p:spPr>
        <p:txBody>
          <a:bodyPr wrap="square">
            <a:spAutoFit/>
          </a:bodyPr>
          <a:lstStyle/>
          <a:p>
            <a:pPr algn="ctr"/>
            <a:r>
              <a:rPr lang="en-US" sz="3200" b="0" i="0" dirty="0">
                <a:solidFill>
                  <a:schemeClr val="tx1"/>
                </a:solidFill>
                <a:effectLst/>
                <a:latin typeface="Libre Franklin" panose="020B0604020202020204" charset="0"/>
                <a:cs typeface="Libre Franklin" panose="020B0604020202020204" charset="0"/>
              </a:rPr>
              <a:t>“</a:t>
            </a:r>
            <a:r>
              <a:rPr lang="en-US" sz="3200" i="1" dirty="0">
                <a:solidFill>
                  <a:schemeClr val="tx1"/>
                </a:solidFill>
                <a:latin typeface="Noto Serif"/>
              </a:rPr>
              <a:t>Every disability conceals a vocation, if only we can find it, which will ‘turn the necessity to glorious gain</a:t>
            </a:r>
            <a:r>
              <a:rPr lang="en-US" sz="3200" dirty="0">
                <a:solidFill>
                  <a:schemeClr val="tx1"/>
                </a:solidFill>
                <a:latin typeface="Noto Serif"/>
              </a:rPr>
              <a:t>.” </a:t>
            </a:r>
          </a:p>
          <a:p>
            <a:pPr algn="r"/>
            <a:r>
              <a:rPr lang="en-US" sz="3200" dirty="0">
                <a:solidFill>
                  <a:schemeClr val="tx1"/>
                </a:solidFill>
                <a:latin typeface="Noto Serif"/>
              </a:rPr>
              <a:t>– </a:t>
            </a:r>
            <a:r>
              <a:rPr lang="en-US" sz="3200" b="1" dirty="0">
                <a:solidFill>
                  <a:schemeClr val="tx1"/>
                </a:solidFill>
                <a:latin typeface="Noto Serif"/>
              </a:rPr>
              <a:t>C.S. Lewis</a:t>
            </a:r>
            <a:endParaRPr lang="en-US" sz="3200" dirty="0">
              <a:solidFill>
                <a:schemeClr val="tx1"/>
              </a:solidFill>
            </a:endParaRPr>
          </a:p>
        </p:txBody>
      </p:sp>
      <p:grpSp>
        <p:nvGrpSpPr>
          <p:cNvPr id="6" name="Google Shape;103;p1">
            <a:extLst>
              <a:ext uri="{FF2B5EF4-FFF2-40B4-BE49-F238E27FC236}">
                <a16:creationId xmlns:a16="http://schemas.microsoft.com/office/drawing/2014/main" id="{9850F574-41C5-4565-9E0A-24C4EF43143B}"/>
              </a:ext>
            </a:extLst>
          </p:cNvPr>
          <p:cNvGrpSpPr/>
          <p:nvPr/>
        </p:nvGrpSpPr>
        <p:grpSpPr>
          <a:xfrm>
            <a:off x="136254" y="6005864"/>
            <a:ext cx="11919491" cy="758010"/>
            <a:chOff x="91646" y="6050280"/>
            <a:chExt cx="12015132" cy="758010"/>
          </a:xfrm>
        </p:grpSpPr>
        <p:pic>
          <p:nvPicPr>
            <p:cNvPr id="7" name="Google Shape;104;p1">
              <a:extLst>
                <a:ext uri="{FF2B5EF4-FFF2-40B4-BE49-F238E27FC236}">
                  <a16:creationId xmlns:a16="http://schemas.microsoft.com/office/drawing/2014/main" id="{80FB6CF7-9A93-40FE-830E-CECDA59FCBF9}"/>
                </a:ext>
              </a:extLst>
            </p:cNvPr>
            <p:cNvPicPr preferRelativeResize="0"/>
            <p:nvPr/>
          </p:nvPicPr>
          <p:blipFill rotWithShape="1">
            <a:blip r:embed="rId3">
              <a:alphaModFix/>
            </a:blip>
            <a:srcRect/>
            <a:stretch/>
          </p:blipFill>
          <p:spPr>
            <a:xfrm>
              <a:off x="91646" y="6050280"/>
              <a:ext cx="1490645" cy="731520"/>
            </a:xfrm>
            <a:prstGeom prst="rect">
              <a:avLst/>
            </a:prstGeom>
            <a:noFill/>
            <a:ln>
              <a:noFill/>
            </a:ln>
          </p:spPr>
        </p:pic>
        <p:sp>
          <p:nvSpPr>
            <p:cNvPr id="8" name="Google Shape;105;p1">
              <a:extLst>
                <a:ext uri="{FF2B5EF4-FFF2-40B4-BE49-F238E27FC236}">
                  <a16:creationId xmlns:a16="http://schemas.microsoft.com/office/drawing/2014/main" id="{B0F0C4E8-3B8E-45CE-B485-7B92B129F94B}"/>
                </a:ext>
              </a:extLst>
            </p:cNvPr>
            <p:cNvSpPr txBox="1"/>
            <p:nvPr/>
          </p:nvSpPr>
          <p:spPr>
            <a:xfrm>
              <a:off x="1414732" y="6139862"/>
              <a:ext cx="9960526" cy="647114"/>
            </a:xfrm>
            <a:prstGeom prst="rect">
              <a:avLst/>
            </a:prstGeom>
            <a:noFill/>
            <a:ln>
              <a:noFill/>
            </a:ln>
          </p:spPr>
          <p:txBody>
            <a:bodyPr spcFirstLastPara="1" wrap="square" lIns="91425" tIns="45700" rIns="91425" bIns="45700" anchor="ctr" anchorCtr="0">
              <a:normAutofit/>
            </a:bodyPr>
            <a:lstStyle/>
            <a:p>
              <a:pPr algn="ctr"/>
              <a:r>
                <a:rPr lang="en-US" sz="900" b="0" i="0" dirty="0">
                  <a:solidFill>
                    <a:srgbClr val="222222"/>
                  </a:solidFill>
                  <a:effectLst/>
                  <a:latin typeface="Libre Franklin" panose="020B0604020202020204" charset="0"/>
                  <a:cs typeface="Libre Franklin" panose="020B0604020202020204" charset="0"/>
                </a:rPr>
                <a:t>© 2021 Maryland State Department of Education | Division of Early Intervention and Special Education Services, Marcella E. Franczkowski, Assistant State Superintendent | 06/9/2021</a:t>
              </a:r>
              <a:endParaRPr sz="900" dirty="0">
                <a:latin typeface="Libre Franklin" panose="020B0604020202020204" charset="0"/>
                <a:cs typeface="Libre Franklin" panose="020B0604020202020204" charset="0"/>
              </a:endParaRPr>
            </a:p>
          </p:txBody>
        </p:sp>
        <p:pic>
          <p:nvPicPr>
            <p:cNvPr id="9" name="Google Shape;106;p1">
              <a:extLst>
                <a:ext uri="{FF2B5EF4-FFF2-40B4-BE49-F238E27FC236}">
                  <a16:creationId xmlns:a16="http://schemas.microsoft.com/office/drawing/2014/main" id="{13419AAE-7B11-45F4-B2DA-9A1EFDDDEB01}"/>
                </a:ext>
              </a:extLst>
            </p:cNvPr>
            <p:cNvPicPr preferRelativeResize="0"/>
            <p:nvPr/>
          </p:nvPicPr>
          <p:blipFill rotWithShape="1">
            <a:blip r:embed="rId4">
              <a:alphaModFix/>
            </a:blip>
            <a:srcRect/>
            <a:stretch/>
          </p:blipFill>
          <p:spPr>
            <a:xfrm>
              <a:off x="11375258" y="6076770"/>
              <a:ext cx="731520" cy="731520"/>
            </a:xfrm>
            <a:prstGeom prst="rect">
              <a:avLst/>
            </a:prstGeom>
            <a:noFill/>
            <a:ln>
              <a:noFill/>
            </a:ln>
          </p:spPr>
        </p:pic>
      </p:grpSp>
      <p:pic>
        <p:nvPicPr>
          <p:cNvPr id="11" name="Google Shape;100;p1">
            <a:extLst>
              <a:ext uri="{FF2B5EF4-FFF2-40B4-BE49-F238E27FC236}">
                <a16:creationId xmlns:a16="http://schemas.microsoft.com/office/drawing/2014/main" id="{054F9BAA-4E71-4A0B-B071-1C1C73BC2B4B}"/>
              </a:ext>
            </a:extLst>
          </p:cNvPr>
          <p:cNvPicPr preferRelativeResize="0"/>
          <p:nvPr/>
        </p:nvPicPr>
        <p:blipFill rotWithShape="1">
          <a:blip r:embed="rId5">
            <a:alphaModFix/>
          </a:blip>
          <a:srcRect/>
          <a:stretch/>
        </p:blipFill>
        <p:spPr>
          <a:xfrm>
            <a:off x="10564850" y="222763"/>
            <a:ext cx="1393720" cy="1463040"/>
          </a:xfrm>
          <a:prstGeom prst="rect">
            <a:avLst/>
          </a:prstGeom>
          <a:noFill/>
          <a:ln>
            <a:noFill/>
          </a:ln>
        </p:spPr>
      </p:pic>
    </p:spTree>
    <p:extLst>
      <p:ext uri="{BB962C8B-B14F-4D97-AF65-F5344CB8AC3E}">
        <p14:creationId xmlns:p14="http://schemas.microsoft.com/office/powerpoint/2010/main" val="243238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FCF06C-452E-4DFF-B3F3-75AD80459BCD}"/>
              </a:ext>
            </a:extLst>
          </p:cNvPr>
          <p:cNvSpPr/>
          <p:nvPr/>
        </p:nvSpPr>
        <p:spPr>
          <a:xfrm>
            <a:off x="462708" y="0"/>
            <a:ext cx="308473" cy="6858000"/>
          </a:xfrm>
          <a:prstGeom prst="rect">
            <a:avLst/>
          </a:prstGeom>
          <a:solidFill>
            <a:srgbClr val="EFE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371600" y="1992573"/>
            <a:ext cx="9601200" cy="3874827"/>
          </a:xfrm>
        </p:spPr>
        <p:txBody>
          <a:bodyPr>
            <a:normAutofit/>
          </a:bodyPr>
          <a:lstStyle/>
          <a:p>
            <a:pPr marL="114300" indent="0">
              <a:buNone/>
            </a:pPr>
            <a:endParaRPr lang="en-US" sz="2800" dirty="0"/>
          </a:p>
          <a:p>
            <a:pPr marL="114300" indent="0" algn="ctr">
              <a:buNone/>
            </a:pPr>
            <a:r>
              <a:rPr lang="en-US" sz="3600" dirty="0">
                <a:latin typeface="+mj-lt"/>
              </a:rPr>
              <a:t>“Your first day of adulthood should be no different than your last day of high school.”</a:t>
            </a:r>
          </a:p>
          <a:p>
            <a:pPr marL="114300" indent="0" algn="ctr">
              <a:buNone/>
            </a:pPr>
            <a:endParaRPr lang="en-US" sz="3600" dirty="0">
              <a:latin typeface="+mj-lt"/>
            </a:endParaRPr>
          </a:p>
        </p:txBody>
      </p:sp>
      <p:grpSp>
        <p:nvGrpSpPr>
          <p:cNvPr id="9" name="Google Shape;103;p1">
            <a:extLst>
              <a:ext uri="{FF2B5EF4-FFF2-40B4-BE49-F238E27FC236}">
                <a16:creationId xmlns:a16="http://schemas.microsoft.com/office/drawing/2014/main" id="{95BEADA6-7AC5-40E7-B690-1601153F4A50}"/>
              </a:ext>
            </a:extLst>
          </p:cNvPr>
          <p:cNvGrpSpPr/>
          <p:nvPr/>
        </p:nvGrpSpPr>
        <p:grpSpPr>
          <a:xfrm>
            <a:off x="136254" y="6005864"/>
            <a:ext cx="11919491" cy="758010"/>
            <a:chOff x="91646" y="6050280"/>
            <a:chExt cx="12015132" cy="758010"/>
          </a:xfrm>
        </p:grpSpPr>
        <p:pic>
          <p:nvPicPr>
            <p:cNvPr id="10" name="Google Shape;104;p1">
              <a:extLst>
                <a:ext uri="{FF2B5EF4-FFF2-40B4-BE49-F238E27FC236}">
                  <a16:creationId xmlns:a16="http://schemas.microsoft.com/office/drawing/2014/main" id="{D028461C-0B16-4D46-BB07-0AC17B34F8D0}"/>
                </a:ext>
              </a:extLst>
            </p:cNvPr>
            <p:cNvPicPr preferRelativeResize="0"/>
            <p:nvPr/>
          </p:nvPicPr>
          <p:blipFill rotWithShape="1">
            <a:blip r:embed="rId3">
              <a:alphaModFix/>
            </a:blip>
            <a:srcRect/>
            <a:stretch/>
          </p:blipFill>
          <p:spPr>
            <a:xfrm>
              <a:off x="91646" y="6050280"/>
              <a:ext cx="1490645" cy="731520"/>
            </a:xfrm>
            <a:prstGeom prst="rect">
              <a:avLst/>
            </a:prstGeom>
            <a:noFill/>
            <a:ln>
              <a:noFill/>
            </a:ln>
          </p:spPr>
        </p:pic>
        <p:sp>
          <p:nvSpPr>
            <p:cNvPr id="11" name="Google Shape;105;p1">
              <a:extLst>
                <a:ext uri="{FF2B5EF4-FFF2-40B4-BE49-F238E27FC236}">
                  <a16:creationId xmlns:a16="http://schemas.microsoft.com/office/drawing/2014/main" id="{7F6B2748-F3FA-4E37-955F-A9F6D2E6D8F6}"/>
                </a:ext>
              </a:extLst>
            </p:cNvPr>
            <p:cNvSpPr txBox="1"/>
            <p:nvPr/>
          </p:nvSpPr>
          <p:spPr>
            <a:xfrm>
              <a:off x="1414732" y="6139862"/>
              <a:ext cx="9960526" cy="647114"/>
            </a:xfrm>
            <a:prstGeom prst="rect">
              <a:avLst/>
            </a:prstGeom>
            <a:noFill/>
            <a:ln>
              <a:noFill/>
            </a:ln>
          </p:spPr>
          <p:txBody>
            <a:bodyPr spcFirstLastPara="1" wrap="square" lIns="91425" tIns="45700" rIns="91425" bIns="45700" anchor="ctr" anchorCtr="0">
              <a:normAutofit/>
            </a:bodyPr>
            <a:lstStyle/>
            <a:p>
              <a:pPr algn="ctr"/>
              <a:r>
                <a:rPr lang="en-US" sz="900" b="0" i="0" dirty="0">
                  <a:solidFill>
                    <a:srgbClr val="222222"/>
                  </a:solidFill>
                  <a:effectLst/>
                  <a:latin typeface="Libre Franklin" panose="020B0604020202020204" charset="0"/>
                  <a:cs typeface="Libre Franklin" panose="020B0604020202020204" charset="0"/>
                </a:rPr>
                <a:t>© 2021 Maryland State Department of Education | Division of Early Intervention and Special Education Services, Marcella E. Franczkowski, Assistant State Superintendent | 06/9/2021</a:t>
              </a:r>
              <a:endParaRPr sz="900" dirty="0">
                <a:latin typeface="Libre Franklin" panose="020B0604020202020204" charset="0"/>
                <a:cs typeface="Libre Franklin" panose="020B0604020202020204" charset="0"/>
              </a:endParaRPr>
            </a:p>
          </p:txBody>
        </p:sp>
        <p:pic>
          <p:nvPicPr>
            <p:cNvPr id="12" name="Google Shape;106;p1">
              <a:extLst>
                <a:ext uri="{FF2B5EF4-FFF2-40B4-BE49-F238E27FC236}">
                  <a16:creationId xmlns:a16="http://schemas.microsoft.com/office/drawing/2014/main" id="{38AB7710-35C8-4D22-8F48-91241843A666}"/>
                </a:ext>
              </a:extLst>
            </p:cNvPr>
            <p:cNvPicPr preferRelativeResize="0"/>
            <p:nvPr/>
          </p:nvPicPr>
          <p:blipFill rotWithShape="1">
            <a:blip r:embed="rId4">
              <a:alphaModFix/>
            </a:blip>
            <a:srcRect/>
            <a:stretch/>
          </p:blipFill>
          <p:spPr>
            <a:xfrm>
              <a:off x="11375258" y="6076770"/>
              <a:ext cx="731520" cy="731520"/>
            </a:xfrm>
            <a:prstGeom prst="rect">
              <a:avLst/>
            </a:prstGeom>
            <a:noFill/>
            <a:ln>
              <a:noFill/>
            </a:ln>
          </p:spPr>
        </p:pic>
      </p:grpSp>
    </p:spTree>
    <p:extLst>
      <p:ext uri="{BB962C8B-B14F-4D97-AF65-F5344CB8AC3E}">
        <p14:creationId xmlns:p14="http://schemas.microsoft.com/office/powerpoint/2010/main" val="1371313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FC360A-6FA0-487F-99C0-8EB64A0E58BA}"/>
              </a:ext>
            </a:extLst>
          </p:cNvPr>
          <p:cNvSpPr>
            <a:spLocks noGrp="1"/>
          </p:cNvSpPr>
          <p:nvPr>
            <p:ph type="title"/>
          </p:nvPr>
        </p:nvSpPr>
        <p:spPr/>
        <p:txBody>
          <a:bodyPr/>
          <a:lstStyle/>
          <a:p>
            <a:r>
              <a:rPr lang="en-US" dirty="0"/>
              <a:t>In Maryland…</a:t>
            </a:r>
          </a:p>
        </p:txBody>
      </p:sp>
      <p:sp>
        <p:nvSpPr>
          <p:cNvPr id="7" name="TextBox 6">
            <a:extLst>
              <a:ext uri="{FF2B5EF4-FFF2-40B4-BE49-F238E27FC236}">
                <a16:creationId xmlns:a16="http://schemas.microsoft.com/office/drawing/2014/main" id="{07BD414B-AA4E-4C7E-828C-4A0C84908946}"/>
              </a:ext>
            </a:extLst>
          </p:cNvPr>
          <p:cNvSpPr txBox="1"/>
          <p:nvPr/>
        </p:nvSpPr>
        <p:spPr>
          <a:xfrm>
            <a:off x="1422820" y="2128179"/>
            <a:ext cx="19473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8173F"/>
                </a:solidFill>
                <a:effectLst/>
                <a:uLnTx/>
                <a:uFillTx/>
                <a:latin typeface="Libre Franklin" panose="020B0604020202020204" charset="0"/>
                <a:ea typeface="+mn-ea"/>
                <a:cs typeface="Libre Franklin" panose="020B0604020202020204" charset="0"/>
              </a:rPr>
              <a:t>31.9%</a:t>
            </a:r>
          </a:p>
        </p:txBody>
      </p:sp>
      <p:sp>
        <p:nvSpPr>
          <p:cNvPr id="8" name="TextBox 7">
            <a:extLst>
              <a:ext uri="{FF2B5EF4-FFF2-40B4-BE49-F238E27FC236}">
                <a16:creationId xmlns:a16="http://schemas.microsoft.com/office/drawing/2014/main" id="{7ED784A4-8F2A-4CB4-A912-1E06AFB2A3D4}"/>
              </a:ext>
            </a:extLst>
          </p:cNvPr>
          <p:cNvSpPr txBox="1"/>
          <p:nvPr/>
        </p:nvSpPr>
        <p:spPr>
          <a:xfrm>
            <a:off x="1371600" y="2774510"/>
            <a:ext cx="282582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Libre Franklin" panose="020B0604020202020204" charset="0"/>
                <a:cs typeface="Libre Franklin" panose="020B0604020202020204" charset="0"/>
              </a:rPr>
              <a:t>De</a:t>
            </a:r>
            <a:r>
              <a:rPr kumimoji="0" lang="en-US" sz="2000" b="0" u="none" strike="noStrike" kern="1200" cap="none" spc="0" normalizeH="0" baseline="0" noProof="0" dirty="0">
                <a:ln>
                  <a:noFill/>
                </a:ln>
                <a:solidFill>
                  <a:schemeClr val="tx1"/>
                </a:solidFill>
                <a:effectLst/>
                <a:uLnTx/>
                <a:uFillTx/>
                <a:latin typeface="Libre Franklin" panose="020B0604020202020204" charset="0"/>
                <a:ea typeface="+mn-ea"/>
                <a:cs typeface="Libre Franklin" panose="020B0604020202020204" charset="0"/>
              </a:rPr>
              <a:t>crease in </a:t>
            </a:r>
            <a:r>
              <a:rPr kumimoji="0" lang="en-US" sz="2000" b="1" i="1" u="none" strike="noStrike" kern="1200" cap="none" spc="0" normalizeH="0" baseline="0" noProof="0" dirty="0">
                <a:ln>
                  <a:noFill/>
                </a:ln>
                <a:solidFill>
                  <a:schemeClr val="tx1"/>
                </a:solidFill>
                <a:effectLst/>
                <a:uLnTx/>
                <a:uFillTx/>
                <a:latin typeface="Libre Franklin" panose="020B0604020202020204" charset="0"/>
                <a:ea typeface="+mn-ea"/>
                <a:cs typeface="Libre Franklin" panose="020B0604020202020204" charset="0"/>
              </a:rPr>
              <a:t>dropout rate for students with disabilities </a:t>
            </a:r>
            <a:r>
              <a:rPr kumimoji="0" lang="en-US" sz="2000" b="0" u="none" strike="noStrike" kern="1200" cap="none" spc="0" normalizeH="0" baseline="0" noProof="0" dirty="0">
                <a:ln>
                  <a:noFill/>
                </a:ln>
                <a:solidFill>
                  <a:schemeClr val="tx1"/>
                </a:solidFill>
                <a:effectLst/>
                <a:uLnTx/>
                <a:uFillTx/>
                <a:latin typeface="Libre Franklin" panose="020B0604020202020204" charset="0"/>
                <a:ea typeface="+mn-ea"/>
                <a:cs typeface="Libre Franklin" panose="020B0604020202020204" charset="0"/>
              </a:rPr>
              <a:t>over the past five years</a:t>
            </a:r>
          </a:p>
        </p:txBody>
      </p:sp>
      <p:sp>
        <p:nvSpPr>
          <p:cNvPr id="9" name="TextBox 8">
            <a:extLst>
              <a:ext uri="{FF2B5EF4-FFF2-40B4-BE49-F238E27FC236}">
                <a16:creationId xmlns:a16="http://schemas.microsoft.com/office/drawing/2014/main" id="{99B52A48-85C2-4796-ACC4-D267FC6B608C}"/>
              </a:ext>
            </a:extLst>
          </p:cNvPr>
          <p:cNvSpPr txBox="1"/>
          <p:nvPr/>
        </p:nvSpPr>
        <p:spPr>
          <a:xfrm>
            <a:off x="4644042" y="2094997"/>
            <a:ext cx="349651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chemeClr val="tx1"/>
                </a:solidFill>
                <a:latin typeface="Libre Franklin" panose="020B0604020202020204" charset="0"/>
                <a:cs typeface="Libre Franklin" panose="020B0604020202020204" charset="0"/>
              </a:rPr>
              <a:t>68.5</a:t>
            </a:r>
            <a:r>
              <a:rPr kumimoji="0" lang="en-US" sz="3600" b="0" i="0" u="none" strike="noStrike" kern="1200" cap="none" spc="0" normalizeH="0" baseline="0" noProof="0" dirty="0">
                <a:ln>
                  <a:noFill/>
                </a:ln>
                <a:solidFill>
                  <a:schemeClr val="tx1"/>
                </a:solidFill>
                <a:effectLst/>
                <a:uLnTx/>
                <a:uFillTx/>
                <a:latin typeface="Libre Franklin" panose="020B0604020202020204" charset="0"/>
                <a:ea typeface="+mn-ea"/>
                <a:cs typeface="Libre Franklin" panose="020B0604020202020204" charset="0"/>
              </a:rPr>
              <a:t>%</a:t>
            </a:r>
          </a:p>
        </p:txBody>
      </p:sp>
      <p:sp>
        <p:nvSpPr>
          <p:cNvPr id="10" name="TextBox 9">
            <a:extLst>
              <a:ext uri="{FF2B5EF4-FFF2-40B4-BE49-F238E27FC236}">
                <a16:creationId xmlns:a16="http://schemas.microsoft.com/office/drawing/2014/main" id="{5B8E1550-6927-44AB-8806-A2D51B1D02CF}"/>
              </a:ext>
            </a:extLst>
          </p:cNvPr>
          <p:cNvSpPr txBox="1"/>
          <p:nvPr/>
        </p:nvSpPr>
        <p:spPr>
          <a:xfrm>
            <a:off x="4618817" y="2763566"/>
            <a:ext cx="3120809" cy="2554545"/>
          </a:xfrm>
          <a:prstGeom prst="rect">
            <a:avLst/>
          </a:prstGeom>
          <a:noFill/>
        </p:spPr>
        <p:txBody>
          <a:bodyPr wrap="square" rtlCol="0" anchor="t">
            <a:spAutoFit/>
          </a:bodyPr>
          <a:lstStyle/>
          <a:p>
            <a:pPr lvl="0">
              <a:defRPr/>
            </a:pPr>
            <a:r>
              <a:rPr lang="en-US" sz="2000" dirty="0">
                <a:solidFill>
                  <a:schemeClr val="tx1"/>
                </a:solidFill>
                <a:latin typeface="Libre Franklin" panose="020B0604020202020204" charset="0"/>
                <a:cs typeface="Libre Franklin" panose="020B0604020202020204" charset="0"/>
              </a:rPr>
              <a:t>Graduation rate, which results in a </a:t>
            </a:r>
            <a:r>
              <a:rPr lang="en-US" sz="2000" i="1" dirty="0">
                <a:solidFill>
                  <a:schemeClr val="tx1"/>
                </a:solidFill>
                <a:latin typeface="Libre Franklin" panose="020B0604020202020204" charset="0"/>
                <a:cs typeface="Libre Franklin" panose="020B0604020202020204" charset="0"/>
              </a:rPr>
              <a:t>5%</a:t>
            </a:r>
            <a:r>
              <a:rPr lang="en-US" sz="2000" b="1" i="1" dirty="0">
                <a:solidFill>
                  <a:schemeClr val="tx1"/>
                </a:solidFill>
                <a:latin typeface="Libre Franklin" panose="020B0604020202020204" charset="0"/>
                <a:cs typeface="Libre Franklin" panose="020B0604020202020204" charset="0"/>
              </a:rPr>
              <a:t> gap reduction</a:t>
            </a:r>
            <a:r>
              <a:rPr lang="en-US" sz="2000" b="1" dirty="0">
                <a:solidFill>
                  <a:schemeClr val="tx1"/>
                </a:solidFill>
                <a:latin typeface="Libre Franklin" panose="020B0604020202020204" charset="0"/>
                <a:cs typeface="Libre Franklin" panose="020B0604020202020204" charset="0"/>
              </a:rPr>
              <a:t>  for students with disabilities </a:t>
            </a:r>
            <a:r>
              <a:rPr lang="en-US" sz="2000" dirty="0">
                <a:solidFill>
                  <a:schemeClr val="tx1"/>
                </a:solidFill>
                <a:latin typeface="Libre Franklin" panose="020B0604020202020204" charset="0"/>
                <a:cs typeface="Libre Franklin" panose="020B0604020202020204" charset="0"/>
              </a:rPr>
              <a:t>compared to students without disabilities in the past five years</a:t>
            </a:r>
            <a:r>
              <a:rPr lang="en-US" sz="2000" i="1" dirty="0">
                <a:solidFill>
                  <a:schemeClr val="tx1"/>
                </a:solidFill>
                <a:latin typeface="Libre Franklin" panose="020B0604020202020204" charset="0"/>
                <a:cs typeface="Libre Franklin" panose="020B0604020202020204" charset="0"/>
              </a:rPr>
              <a:t> </a:t>
            </a:r>
          </a:p>
          <a:p>
            <a:endParaRPr lang="en-US" sz="2000" dirty="0"/>
          </a:p>
        </p:txBody>
      </p:sp>
      <p:sp>
        <p:nvSpPr>
          <p:cNvPr id="11" name="Rectangle 10">
            <a:extLst>
              <a:ext uri="{FF2B5EF4-FFF2-40B4-BE49-F238E27FC236}">
                <a16:creationId xmlns:a16="http://schemas.microsoft.com/office/drawing/2014/main" id="{49802784-F35C-4744-B638-C5CA661EBF71}"/>
              </a:ext>
            </a:extLst>
          </p:cNvPr>
          <p:cNvSpPr/>
          <p:nvPr/>
        </p:nvSpPr>
        <p:spPr>
          <a:xfrm>
            <a:off x="10863420" y="3219679"/>
            <a:ext cx="223138" cy="276999"/>
          </a:xfrm>
          <a:prstGeom prst="rect">
            <a:avLst/>
          </a:prstGeom>
        </p:spPr>
        <p:txBody>
          <a:bodyPr wrap="none">
            <a:spAutoFit/>
          </a:bodyPr>
          <a:lstStyle/>
          <a:p>
            <a:r>
              <a:rPr lang="en-US" sz="1200" dirty="0">
                <a:solidFill>
                  <a:srgbClr val="000000"/>
                </a:solidFill>
                <a:latin typeface="Times New Roman" panose="02020603050405020304" pitchFamily="18" charset="0"/>
              </a:rPr>
              <a:t> </a:t>
            </a:r>
            <a:endParaRPr lang="en-US" sz="1200" dirty="0"/>
          </a:p>
        </p:txBody>
      </p:sp>
      <p:sp>
        <p:nvSpPr>
          <p:cNvPr id="2" name="TextBox 1"/>
          <p:cNvSpPr txBox="1"/>
          <p:nvPr/>
        </p:nvSpPr>
        <p:spPr>
          <a:xfrm>
            <a:off x="1371600" y="1339843"/>
            <a:ext cx="9767648" cy="492443"/>
          </a:xfrm>
          <a:prstGeom prst="rect">
            <a:avLst/>
          </a:prstGeom>
          <a:noFill/>
        </p:spPr>
        <p:txBody>
          <a:bodyPr wrap="square" rtlCol="0">
            <a:spAutoFit/>
          </a:bodyPr>
          <a:lstStyle/>
          <a:p>
            <a:r>
              <a:rPr lang="en-US" sz="2600" dirty="0">
                <a:latin typeface="Libre Franklin" panose="020B0604020202020204" charset="0"/>
                <a:cs typeface="Libre Franklin" panose="020B0604020202020204" charset="0"/>
              </a:rPr>
              <a:t>6,714 Students with Disabilities Exit High School </a:t>
            </a:r>
          </a:p>
        </p:txBody>
      </p:sp>
      <p:sp>
        <p:nvSpPr>
          <p:cNvPr id="12" name="TextBox 11">
            <a:extLst>
              <a:ext uri="{FF2B5EF4-FFF2-40B4-BE49-F238E27FC236}">
                <a16:creationId xmlns:a16="http://schemas.microsoft.com/office/drawing/2014/main" id="{99B52A48-85C2-4796-ACC4-D267FC6B608C}"/>
              </a:ext>
            </a:extLst>
          </p:cNvPr>
          <p:cNvSpPr txBox="1"/>
          <p:nvPr/>
        </p:nvSpPr>
        <p:spPr>
          <a:xfrm>
            <a:off x="8275230" y="2094997"/>
            <a:ext cx="17168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noProof="0" dirty="0">
                <a:solidFill>
                  <a:srgbClr val="0D1F44"/>
                </a:solidFill>
                <a:latin typeface="Libre Franklin" panose="020B0604020202020204" charset="0"/>
                <a:ea typeface="+mn-ea"/>
                <a:cs typeface="Libre Franklin" panose="020B0604020202020204" charset="0"/>
              </a:rPr>
              <a:t>61.9</a:t>
            </a:r>
            <a:r>
              <a:rPr kumimoji="0" lang="en-US" sz="3600" b="0" i="0" u="none" strike="noStrike" kern="1200" cap="none" spc="0" normalizeH="0" baseline="0" noProof="0" dirty="0">
                <a:ln>
                  <a:noFill/>
                </a:ln>
                <a:solidFill>
                  <a:srgbClr val="0D1F44"/>
                </a:solidFill>
                <a:effectLst/>
                <a:uLnTx/>
                <a:uFillTx/>
                <a:latin typeface="Libre Franklin" panose="020B0604020202020204" charset="0"/>
                <a:ea typeface="+mn-ea"/>
                <a:cs typeface="Libre Franklin" panose="020B0604020202020204" charset="0"/>
              </a:rPr>
              <a:t>%</a:t>
            </a:r>
          </a:p>
        </p:txBody>
      </p:sp>
      <p:sp>
        <p:nvSpPr>
          <p:cNvPr id="13" name="TextBox 12">
            <a:extLst>
              <a:ext uri="{FF2B5EF4-FFF2-40B4-BE49-F238E27FC236}">
                <a16:creationId xmlns:a16="http://schemas.microsoft.com/office/drawing/2014/main" id="{5B8E1550-6927-44AB-8806-A2D51B1D02CF}"/>
              </a:ext>
            </a:extLst>
          </p:cNvPr>
          <p:cNvSpPr txBox="1"/>
          <p:nvPr/>
        </p:nvSpPr>
        <p:spPr>
          <a:xfrm>
            <a:off x="8275230" y="2763566"/>
            <a:ext cx="3039093" cy="1938992"/>
          </a:xfrm>
          <a:prstGeom prst="rect">
            <a:avLst/>
          </a:prstGeom>
          <a:noFill/>
        </p:spPr>
        <p:txBody>
          <a:bodyPr wrap="square" rtlCol="0" anchor="t">
            <a:spAutoFit/>
          </a:bodyPr>
          <a:lstStyle/>
          <a:p>
            <a:r>
              <a:rPr lang="en-US" sz="2000" dirty="0">
                <a:solidFill>
                  <a:schemeClr val="tx1"/>
                </a:solidFill>
                <a:latin typeface="Libre Franklin" panose="020B0604020202020204" charset="0"/>
                <a:cs typeface="Libre Franklin" panose="020B0604020202020204" charset="0"/>
              </a:rPr>
              <a:t>Students with Disabilities are enrolled in </a:t>
            </a:r>
            <a:r>
              <a:rPr lang="en-US" sz="2000" b="1" dirty="0">
                <a:solidFill>
                  <a:schemeClr val="tx1"/>
                </a:solidFill>
                <a:latin typeface="Libre Franklin" panose="020B0604020202020204" charset="0"/>
                <a:cs typeface="Libre Franklin" panose="020B0604020202020204" charset="0"/>
              </a:rPr>
              <a:t>postsecondary education </a:t>
            </a:r>
            <a:r>
              <a:rPr lang="en-US" sz="2000" dirty="0">
                <a:solidFill>
                  <a:schemeClr val="tx1"/>
                </a:solidFill>
                <a:latin typeface="Libre Franklin" panose="020B0604020202020204" charset="0"/>
                <a:cs typeface="Libre Franklin" panose="020B0604020202020204" charset="0"/>
              </a:rPr>
              <a:t>and/or </a:t>
            </a:r>
            <a:r>
              <a:rPr lang="en-US" sz="2000" b="1" dirty="0">
                <a:solidFill>
                  <a:schemeClr val="tx1"/>
                </a:solidFill>
                <a:latin typeface="Libre Franklin" panose="020B0604020202020204" charset="0"/>
                <a:cs typeface="Libre Franklin" panose="020B0604020202020204" charset="0"/>
              </a:rPr>
              <a:t>employed</a:t>
            </a:r>
            <a:r>
              <a:rPr lang="en-US" sz="2000" dirty="0">
                <a:solidFill>
                  <a:schemeClr val="tx1"/>
                </a:solidFill>
                <a:latin typeface="Libre Franklin" panose="020B0604020202020204" charset="0"/>
                <a:cs typeface="Libre Franklin" panose="020B0604020202020204" charset="0"/>
              </a:rPr>
              <a:t> 1 year after exiting high school</a:t>
            </a:r>
            <a:endParaRPr lang="en-US" sz="2000" dirty="0">
              <a:latin typeface="Libre Franklin" panose="020B0604020202020204" charset="0"/>
              <a:cs typeface="Libre Franklin" panose="020B0604020202020204" charset="0"/>
            </a:endParaRPr>
          </a:p>
        </p:txBody>
      </p:sp>
      <p:sp>
        <p:nvSpPr>
          <p:cNvPr id="3" name="TextBox 2"/>
          <p:cNvSpPr txBox="1"/>
          <p:nvPr/>
        </p:nvSpPr>
        <p:spPr>
          <a:xfrm>
            <a:off x="5867917" y="5379657"/>
            <a:ext cx="6531429" cy="276999"/>
          </a:xfrm>
          <a:prstGeom prst="rect">
            <a:avLst/>
          </a:prstGeom>
          <a:noFill/>
        </p:spPr>
        <p:txBody>
          <a:bodyPr wrap="square" rtlCol="0">
            <a:spAutoFit/>
          </a:bodyPr>
          <a:lstStyle/>
          <a:p>
            <a:r>
              <a:rPr lang="en-US" sz="1200" dirty="0"/>
              <a:t>Data Source: FFY 2019 State Performance Plan/Annual Performance Report</a:t>
            </a:r>
          </a:p>
        </p:txBody>
      </p:sp>
      <p:sp>
        <p:nvSpPr>
          <p:cNvPr id="15" name="Rectangle 14">
            <a:extLst>
              <a:ext uri="{FF2B5EF4-FFF2-40B4-BE49-F238E27FC236}">
                <a16:creationId xmlns:a16="http://schemas.microsoft.com/office/drawing/2014/main" id="{DD14EEA0-D067-4C3A-AF4E-4BD50CA595AD}"/>
              </a:ext>
            </a:extLst>
          </p:cNvPr>
          <p:cNvSpPr/>
          <p:nvPr/>
        </p:nvSpPr>
        <p:spPr>
          <a:xfrm>
            <a:off x="462708" y="0"/>
            <a:ext cx="308473" cy="6858000"/>
          </a:xfrm>
          <a:prstGeom prst="rect">
            <a:avLst/>
          </a:prstGeom>
          <a:solidFill>
            <a:srgbClr val="EFE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oogle Shape;103;p1">
            <a:extLst>
              <a:ext uri="{FF2B5EF4-FFF2-40B4-BE49-F238E27FC236}">
                <a16:creationId xmlns:a16="http://schemas.microsoft.com/office/drawing/2014/main" id="{8A35F652-2D5E-4747-B545-F7E115694176}"/>
              </a:ext>
            </a:extLst>
          </p:cNvPr>
          <p:cNvGrpSpPr/>
          <p:nvPr/>
        </p:nvGrpSpPr>
        <p:grpSpPr>
          <a:xfrm>
            <a:off x="136254" y="6005864"/>
            <a:ext cx="11919491" cy="758010"/>
            <a:chOff x="91646" y="6050280"/>
            <a:chExt cx="12015132" cy="758010"/>
          </a:xfrm>
        </p:grpSpPr>
        <p:pic>
          <p:nvPicPr>
            <p:cNvPr id="17" name="Google Shape;104;p1">
              <a:extLst>
                <a:ext uri="{FF2B5EF4-FFF2-40B4-BE49-F238E27FC236}">
                  <a16:creationId xmlns:a16="http://schemas.microsoft.com/office/drawing/2014/main" id="{9D39F40D-7B03-4BD2-A567-2A13C67482B3}"/>
                </a:ext>
              </a:extLst>
            </p:cNvPr>
            <p:cNvPicPr preferRelativeResize="0"/>
            <p:nvPr/>
          </p:nvPicPr>
          <p:blipFill rotWithShape="1">
            <a:blip r:embed="rId3">
              <a:alphaModFix/>
            </a:blip>
            <a:srcRect/>
            <a:stretch/>
          </p:blipFill>
          <p:spPr>
            <a:xfrm>
              <a:off x="91646" y="6050280"/>
              <a:ext cx="1490645" cy="731520"/>
            </a:xfrm>
            <a:prstGeom prst="rect">
              <a:avLst/>
            </a:prstGeom>
            <a:noFill/>
            <a:ln>
              <a:noFill/>
            </a:ln>
          </p:spPr>
        </p:pic>
        <p:sp>
          <p:nvSpPr>
            <p:cNvPr id="18" name="Google Shape;105;p1">
              <a:extLst>
                <a:ext uri="{FF2B5EF4-FFF2-40B4-BE49-F238E27FC236}">
                  <a16:creationId xmlns:a16="http://schemas.microsoft.com/office/drawing/2014/main" id="{A83EC1E9-0A4F-4E25-A865-38C778A62B4A}"/>
                </a:ext>
              </a:extLst>
            </p:cNvPr>
            <p:cNvSpPr txBox="1"/>
            <p:nvPr/>
          </p:nvSpPr>
          <p:spPr>
            <a:xfrm>
              <a:off x="1414732" y="6139862"/>
              <a:ext cx="9960526" cy="647114"/>
            </a:xfrm>
            <a:prstGeom prst="rect">
              <a:avLst/>
            </a:prstGeom>
            <a:noFill/>
            <a:ln>
              <a:noFill/>
            </a:ln>
          </p:spPr>
          <p:txBody>
            <a:bodyPr spcFirstLastPara="1" wrap="square" lIns="91425" tIns="45700" rIns="91425" bIns="45700" anchor="ctr" anchorCtr="0">
              <a:normAutofit/>
            </a:bodyPr>
            <a:lstStyle/>
            <a:p>
              <a:pPr algn="ctr"/>
              <a:r>
                <a:rPr lang="en-US" sz="900" b="0" i="0" dirty="0">
                  <a:solidFill>
                    <a:srgbClr val="222222"/>
                  </a:solidFill>
                  <a:effectLst/>
                  <a:latin typeface="Libre Franklin" panose="020B0604020202020204" charset="0"/>
                  <a:cs typeface="Libre Franklin" panose="020B0604020202020204" charset="0"/>
                </a:rPr>
                <a:t>© 2021 Maryland State Department of Education | Division of Early Intervention and Special Education Services, Marcella E. Franczkowski, Assistant State Superintendent | 06/9/2021</a:t>
              </a:r>
              <a:endParaRPr sz="900" dirty="0">
                <a:latin typeface="Libre Franklin" panose="020B0604020202020204" charset="0"/>
                <a:cs typeface="Libre Franklin" panose="020B0604020202020204" charset="0"/>
              </a:endParaRPr>
            </a:p>
          </p:txBody>
        </p:sp>
        <p:pic>
          <p:nvPicPr>
            <p:cNvPr id="19" name="Google Shape;106;p1">
              <a:extLst>
                <a:ext uri="{FF2B5EF4-FFF2-40B4-BE49-F238E27FC236}">
                  <a16:creationId xmlns:a16="http://schemas.microsoft.com/office/drawing/2014/main" id="{0071A618-8829-491C-B635-8FECB4218D68}"/>
                </a:ext>
              </a:extLst>
            </p:cNvPr>
            <p:cNvPicPr preferRelativeResize="0"/>
            <p:nvPr/>
          </p:nvPicPr>
          <p:blipFill rotWithShape="1">
            <a:blip r:embed="rId4">
              <a:alphaModFix/>
            </a:blip>
            <a:srcRect/>
            <a:stretch/>
          </p:blipFill>
          <p:spPr>
            <a:xfrm>
              <a:off x="11375258" y="6076770"/>
              <a:ext cx="731520" cy="731520"/>
            </a:xfrm>
            <a:prstGeom prst="rect">
              <a:avLst/>
            </a:prstGeom>
            <a:noFill/>
            <a:ln>
              <a:noFill/>
            </a:ln>
          </p:spPr>
        </p:pic>
      </p:grpSp>
    </p:spTree>
    <p:extLst>
      <p:ext uri="{BB962C8B-B14F-4D97-AF65-F5344CB8AC3E}">
        <p14:creationId xmlns:p14="http://schemas.microsoft.com/office/powerpoint/2010/main" val="2283658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B917582-32C7-41A9-9AA9-322C34CE23A9}"/>
              </a:ext>
            </a:extLst>
          </p:cNvPr>
          <p:cNvSpPr/>
          <p:nvPr/>
        </p:nvSpPr>
        <p:spPr>
          <a:xfrm>
            <a:off x="462708" y="0"/>
            <a:ext cx="308473" cy="6858000"/>
          </a:xfrm>
          <a:prstGeom prst="rect">
            <a:avLst/>
          </a:prstGeom>
          <a:solidFill>
            <a:srgbClr val="EFE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oogle Shape;103;p1">
            <a:extLst>
              <a:ext uri="{FF2B5EF4-FFF2-40B4-BE49-F238E27FC236}">
                <a16:creationId xmlns:a16="http://schemas.microsoft.com/office/drawing/2014/main" id="{0EBE547C-26F9-44D6-8C7A-A47C43ED7EB6}"/>
              </a:ext>
            </a:extLst>
          </p:cNvPr>
          <p:cNvGrpSpPr/>
          <p:nvPr/>
        </p:nvGrpSpPr>
        <p:grpSpPr>
          <a:xfrm>
            <a:off x="136254" y="6005864"/>
            <a:ext cx="11919491" cy="758010"/>
            <a:chOff x="91646" y="6050280"/>
            <a:chExt cx="12015132" cy="758010"/>
          </a:xfrm>
        </p:grpSpPr>
        <p:pic>
          <p:nvPicPr>
            <p:cNvPr id="19" name="Google Shape;104;p1">
              <a:extLst>
                <a:ext uri="{FF2B5EF4-FFF2-40B4-BE49-F238E27FC236}">
                  <a16:creationId xmlns:a16="http://schemas.microsoft.com/office/drawing/2014/main" id="{580929D9-CDC8-421C-8B04-21950EB418CC}"/>
                </a:ext>
              </a:extLst>
            </p:cNvPr>
            <p:cNvPicPr preferRelativeResize="0"/>
            <p:nvPr/>
          </p:nvPicPr>
          <p:blipFill rotWithShape="1">
            <a:blip r:embed="rId2">
              <a:alphaModFix/>
            </a:blip>
            <a:srcRect/>
            <a:stretch/>
          </p:blipFill>
          <p:spPr>
            <a:xfrm>
              <a:off x="91646" y="6050280"/>
              <a:ext cx="1490645" cy="731520"/>
            </a:xfrm>
            <a:prstGeom prst="rect">
              <a:avLst/>
            </a:prstGeom>
            <a:noFill/>
            <a:ln>
              <a:noFill/>
            </a:ln>
          </p:spPr>
        </p:pic>
        <p:sp>
          <p:nvSpPr>
            <p:cNvPr id="20" name="Google Shape;105;p1">
              <a:extLst>
                <a:ext uri="{FF2B5EF4-FFF2-40B4-BE49-F238E27FC236}">
                  <a16:creationId xmlns:a16="http://schemas.microsoft.com/office/drawing/2014/main" id="{138A86DF-F8FE-4526-A54D-563355ECEB6D}"/>
                </a:ext>
              </a:extLst>
            </p:cNvPr>
            <p:cNvSpPr txBox="1"/>
            <p:nvPr/>
          </p:nvSpPr>
          <p:spPr>
            <a:xfrm>
              <a:off x="1414732" y="6139862"/>
              <a:ext cx="9960526" cy="647114"/>
            </a:xfrm>
            <a:prstGeom prst="rect">
              <a:avLst/>
            </a:prstGeom>
            <a:noFill/>
            <a:ln>
              <a:noFill/>
            </a:ln>
          </p:spPr>
          <p:txBody>
            <a:bodyPr spcFirstLastPara="1" wrap="square" lIns="91425" tIns="45700" rIns="91425" bIns="45700" anchor="ctr" anchorCtr="0">
              <a:normAutofit/>
            </a:bodyPr>
            <a:lstStyle/>
            <a:p>
              <a:pPr algn="ctr"/>
              <a:r>
                <a:rPr lang="en-US" sz="900" b="0" i="0" dirty="0">
                  <a:solidFill>
                    <a:srgbClr val="222222"/>
                  </a:solidFill>
                  <a:effectLst/>
                  <a:latin typeface="Libre Franklin" panose="020B0604020202020204" charset="0"/>
                  <a:cs typeface="Libre Franklin" panose="020B0604020202020204" charset="0"/>
                </a:rPr>
                <a:t>© 2021 Maryland State Department of Education | Division of Early Intervention and Special Education Services, Marcella E. Franczkowski, Assistant State Superintendent | 06/9/2021</a:t>
              </a:r>
              <a:endParaRPr sz="900" dirty="0">
                <a:latin typeface="Libre Franklin" panose="020B0604020202020204" charset="0"/>
                <a:cs typeface="Libre Franklin" panose="020B0604020202020204" charset="0"/>
              </a:endParaRPr>
            </a:p>
          </p:txBody>
        </p:sp>
        <p:pic>
          <p:nvPicPr>
            <p:cNvPr id="21" name="Google Shape;106;p1">
              <a:extLst>
                <a:ext uri="{FF2B5EF4-FFF2-40B4-BE49-F238E27FC236}">
                  <a16:creationId xmlns:a16="http://schemas.microsoft.com/office/drawing/2014/main" id="{F11C0BB5-23DA-4942-9F44-12A6459FF8A4}"/>
                </a:ext>
              </a:extLst>
            </p:cNvPr>
            <p:cNvPicPr preferRelativeResize="0"/>
            <p:nvPr/>
          </p:nvPicPr>
          <p:blipFill rotWithShape="1">
            <a:blip r:embed="rId3">
              <a:alphaModFix/>
            </a:blip>
            <a:srcRect/>
            <a:stretch/>
          </p:blipFill>
          <p:spPr>
            <a:xfrm>
              <a:off x="11375258" y="6076770"/>
              <a:ext cx="731520" cy="731520"/>
            </a:xfrm>
            <a:prstGeom prst="rect">
              <a:avLst/>
            </a:prstGeom>
            <a:noFill/>
            <a:ln>
              <a:noFill/>
            </a:ln>
          </p:spPr>
        </p:pic>
      </p:grpSp>
      <p:sp>
        <p:nvSpPr>
          <p:cNvPr id="2" name="Title 1">
            <a:extLst>
              <a:ext uri="{FF2B5EF4-FFF2-40B4-BE49-F238E27FC236}">
                <a16:creationId xmlns:a16="http://schemas.microsoft.com/office/drawing/2014/main" id="{48B96957-97C0-4098-BA5A-23D8CE49AEE2}"/>
              </a:ext>
            </a:extLst>
          </p:cNvPr>
          <p:cNvSpPr>
            <a:spLocks noGrp="1"/>
          </p:cNvSpPr>
          <p:nvPr>
            <p:ph type="title"/>
          </p:nvPr>
        </p:nvSpPr>
        <p:spPr>
          <a:xfrm>
            <a:off x="1107249" y="622614"/>
            <a:ext cx="10820400" cy="1485900"/>
          </a:xfrm>
        </p:spPr>
        <p:txBody>
          <a:bodyPr/>
          <a:lstStyle/>
          <a:p>
            <a:r>
              <a:rPr lang="en-US" dirty="0"/>
              <a:t>We Continue to Provide Opportunities…</a:t>
            </a:r>
          </a:p>
        </p:txBody>
      </p:sp>
      <p:grpSp>
        <p:nvGrpSpPr>
          <p:cNvPr id="4" name="Group 3">
            <a:extLst>
              <a:ext uri="{FF2B5EF4-FFF2-40B4-BE49-F238E27FC236}">
                <a16:creationId xmlns:a16="http://schemas.microsoft.com/office/drawing/2014/main" id="{6D5673F0-CCDA-4098-96DA-54B6D952EA70}"/>
              </a:ext>
            </a:extLst>
          </p:cNvPr>
          <p:cNvGrpSpPr/>
          <p:nvPr/>
        </p:nvGrpSpPr>
        <p:grpSpPr>
          <a:xfrm>
            <a:off x="1532891" y="1271490"/>
            <a:ext cx="8396632" cy="4062785"/>
            <a:chOff x="3653574" y="1226031"/>
            <a:chExt cx="10083995" cy="5068390"/>
          </a:xfrm>
        </p:grpSpPr>
        <p:grpSp>
          <p:nvGrpSpPr>
            <p:cNvPr id="5" name="Group 4">
              <a:extLst>
                <a:ext uri="{FF2B5EF4-FFF2-40B4-BE49-F238E27FC236}">
                  <a16:creationId xmlns:a16="http://schemas.microsoft.com/office/drawing/2014/main" id="{6378E368-9333-4783-B3D0-260348288C26}"/>
                </a:ext>
              </a:extLst>
            </p:cNvPr>
            <p:cNvGrpSpPr/>
            <p:nvPr/>
          </p:nvGrpSpPr>
          <p:grpSpPr>
            <a:xfrm>
              <a:off x="3653574" y="1226031"/>
              <a:ext cx="5793045" cy="5068390"/>
              <a:chOff x="3097961" y="1212758"/>
              <a:chExt cx="5793045" cy="5068390"/>
            </a:xfrm>
          </p:grpSpPr>
          <p:pic>
            <p:nvPicPr>
              <p:cNvPr id="10" name="Picture 9">
                <a:extLst>
                  <a:ext uri="{FF2B5EF4-FFF2-40B4-BE49-F238E27FC236}">
                    <a16:creationId xmlns:a16="http://schemas.microsoft.com/office/drawing/2014/main" id="{9BEDFEC1-3219-4699-9A52-03484AE304C1}"/>
                  </a:ext>
                </a:extLst>
              </p:cNvPr>
              <p:cNvPicPr>
                <a:picLocks noChangeAspect="1"/>
              </p:cNvPicPr>
              <p:nvPr/>
            </p:nvPicPr>
            <p:blipFill rotWithShape="1">
              <a:blip r:embed="rId4">
                <a:clrChange>
                  <a:clrFrom>
                    <a:srgbClr val="FFFFFF"/>
                  </a:clrFrom>
                  <a:clrTo>
                    <a:srgbClr val="FFFFFF">
                      <a:alpha val="0"/>
                    </a:srgbClr>
                  </a:clrTo>
                </a:clrChange>
              </a:blip>
              <a:srcRect l="30450" t="25264" r="26425" b="4910"/>
              <a:stretch/>
            </p:blipFill>
            <p:spPr>
              <a:xfrm>
                <a:off x="3097961" y="1212758"/>
                <a:ext cx="3774333" cy="5068390"/>
              </a:xfrm>
              <a:prstGeom prst="rect">
                <a:avLst/>
              </a:prstGeom>
            </p:spPr>
          </p:pic>
          <p:sp>
            <p:nvSpPr>
              <p:cNvPr id="11" name="Rectangle 10">
                <a:extLst>
                  <a:ext uri="{FF2B5EF4-FFF2-40B4-BE49-F238E27FC236}">
                    <a16:creationId xmlns:a16="http://schemas.microsoft.com/office/drawing/2014/main" id="{C8F4B4E9-2812-4EAA-B1AE-60FD4E7C99ED}"/>
                  </a:ext>
                </a:extLst>
              </p:cNvPr>
              <p:cNvSpPr/>
              <p:nvPr/>
            </p:nvSpPr>
            <p:spPr>
              <a:xfrm>
                <a:off x="4988302" y="5707712"/>
                <a:ext cx="3781769" cy="474009"/>
              </a:xfrm>
              <a:prstGeom prst="rect">
                <a:avLst/>
              </a:prstGeom>
              <a:solidFill>
                <a:srgbClr val="F3B7D8"/>
              </a:solidFill>
              <a:ln>
                <a:solidFill>
                  <a:srgbClr val="F3B7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cap="all" dirty="0"/>
                  <a:t>                     5% Paid Work        </a:t>
                </a:r>
              </a:p>
            </p:txBody>
          </p:sp>
          <p:sp>
            <p:nvSpPr>
              <p:cNvPr id="12" name="Rectangle 11">
                <a:extLst>
                  <a:ext uri="{FF2B5EF4-FFF2-40B4-BE49-F238E27FC236}">
                    <a16:creationId xmlns:a16="http://schemas.microsoft.com/office/drawing/2014/main" id="{BF10954D-1440-4AE6-838E-0CB3C84D7E52}"/>
                  </a:ext>
                </a:extLst>
              </p:cNvPr>
              <p:cNvSpPr/>
              <p:nvPr/>
            </p:nvSpPr>
            <p:spPr>
              <a:xfrm>
                <a:off x="4867366" y="5177097"/>
                <a:ext cx="4023640" cy="530614"/>
              </a:xfrm>
              <a:prstGeom prst="rect">
                <a:avLst/>
              </a:prstGeom>
              <a:solidFill>
                <a:srgbClr val="EA84BD"/>
              </a:solidFill>
              <a:ln>
                <a:solidFill>
                  <a:srgbClr val="EA84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cap="all" dirty="0"/>
                  <a:t>             10% Unpaid Work</a:t>
                </a:r>
              </a:p>
            </p:txBody>
          </p:sp>
          <p:sp>
            <p:nvSpPr>
              <p:cNvPr id="13" name="Rectangle 12">
                <a:extLst>
                  <a:ext uri="{FF2B5EF4-FFF2-40B4-BE49-F238E27FC236}">
                    <a16:creationId xmlns:a16="http://schemas.microsoft.com/office/drawing/2014/main" id="{CE0BE567-FF68-40AD-893A-337E8AF0F112}"/>
                  </a:ext>
                </a:extLst>
              </p:cNvPr>
              <p:cNvSpPr/>
              <p:nvPr/>
            </p:nvSpPr>
            <p:spPr>
              <a:xfrm>
                <a:off x="4879988" y="4664073"/>
                <a:ext cx="3888242" cy="500021"/>
              </a:xfrm>
              <a:prstGeom prst="rect">
                <a:avLst/>
              </a:prstGeom>
              <a:solidFill>
                <a:srgbClr val="DE3A93"/>
              </a:solidFill>
              <a:ln>
                <a:solidFill>
                  <a:srgbClr val="DE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cap="all" dirty="0"/>
                  <a:t>45% Career Exploration </a:t>
                </a:r>
              </a:p>
            </p:txBody>
          </p:sp>
          <p:sp>
            <p:nvSpPr>
              <p:cNvPr id="14" name="Rectangle 13">
                <a:extLst>
                  <a:ext uri="{FF2B5EF4-FFF2-40B4-BE49-F238E27FC236}">
                    <a16:creationId xmlns:a16="http://schemas.microsoft.com/office/drawing/2014/main" id="{8DCC69FA-CD5B-48B6-80CF-7F4FEDC7EAAD}"/>
                  </a:ext>
                </a:extLst>
              </p:cNvPr>
              <p:cNvSpPr/>
              <p:nvPr/>
            </p:nvSpPr>
            <p:spPr>
              <a:xfrm>
                <a:off x="4995287" y="2125682"/>
                <a:ext cx="3690257" cy="2538393"/>
              </a:xfrm>
              <a:prstGeom prst="rect">
                <a:avLst/>
              </a:prstGeom>
              <a:solidFill>
                <a:srgbClr val="D8127D"/>
              </a:solidFill>
              <a:ln>
                <a:solidFill>
                  <a:srgbClr val="D812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5">
              <a:extLst>
                <a:ext uri="{FF2B5EF4-FFF2-40B4-BE49-F238E27FC236}">
                  <a16:creationId xmlns:a16="http://schemas.microsoft.com/office/drawing/2014/main" id="{B05F1694-69D3-4758-8501-70EDB125B12C}"/>
                </a:ext>
              </a:extLst>
            </p:cNvPr>
            <p:cNvSpPr/>
            <p:nvPr/>
          </p:nvSpPr>
          <p:spPr>
            <a:xfrm>
              <a:off x="4536374" y="2453576"/>
              <a:ext cx="1270660" cy="1909150"/>
            </a:xfrm>
            <a:prstGeom prst="ellipse">
              <a:avLst/>
            </a:prstGeom>
            <a:solidFill>
              <a:srgbClr val="D8127D"/>
            </a:solidFill>
            <a:ln>
              <a:solidFill>
                <a:srgbClr val="D812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A99ED7C-D403-400B-8A4B-A5F8C1CB3147}"/>
                </a:ext>
              </a:extLst>
            </p:cNvPr>
            <p:cNvSpPr txBox="1"/>
            <p:nvPr/>
          </p:nvSpPr>
          <p:spPr>
            <a:xfrm>
              <a:off x="5054731" y="2530988"/>
              <a:ext cx="3815724" cy="1754326"/>
            </a:xfrm>
            <a:prstGeom prst="rect">
              <a:avLst/>
            </a:prstGeom>
            <a:noFill/>
          </p:spPr>
          <p:txBody>
            <a:bodyPr wrap="none" rtlCol="0">
              <a:spAutoFit/>
            </a:bodyPr>
            <a:lstStyle/>
            <a:p>
              <a:pPr algn="ctr"/>
              <a:r>
                <a:rPr lang="en-US" sz="4400" dirty="0">
                  <a:solidFill>
                    <a:schemeClr val="bg1"/>
                  </a:solidFill>
                </a:rPr>
                <a:t>19,077 </a:t>
              </a:r>
            </a:p>
            <a:p>
              <a:pPr algn="ctr"/>
              <a:r>
                <a:rPr lang="en-US" sz="3200" dirty="0">
                  <a:solidFill>
                    <a:schemeClr val="bg1"/>
                  </a:solidFill>
                </a:rPr>
                <a:t>Employment Training </a:t>
              </a:r>
            </a:p>
            <a:p>
              <a:pPr algn="ctr"/>
              <a:r>
                <a:rPr lang="en-US" sz="3200" dirty="0">
                  <a:solidFill>
                    <a:schemeClr val="bg1"/>
                  </a:solidFill>
                </a:rPr>
                <a:t>Transition Activities </a:t>
              </a:r>
            </a:p>
          </p:txBody>
        </p:sp>
        <p:sp>
          <p:nvSpPr>
            <p:cNvPr id="8" name="Rectangle 7">
              <a:extLst>
                <a:ext uri="{FF2B5EF4-FFF2-40B4-BE49-F238E27FC236}">
                  <a16:creationId xmlns:a16="http://schemas.microsoft.com/office/drawing/2014/main" id="{9385A14D-B22B-494C-A0BD-0BDF853B49FF}"/>
                </a:ext>
              </a:extLst>
            </p:cNvPr>
            <p:cNvSpPr/>
            <p:nvPr/>
          </p:nvSpPr>
          <p:spPr>
            <a:xfrm>
              <a:off x="9241157" y="2138955"/>
              <a:ext cx="4496412" cy="4056040"/>
            </a:xfrm>
            <a:prstGeom prst="rect">
              <a:avLst/>
            </a:prstGeom>
            <a:solidFill>
              <a:srgbClr val="18173F"/>
            </a:solidFill>
            <a:ln>
              <a:solidFill>
                <a:srgbClr val="181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31A7A728-A0B3-4CB4-B3B7-B8F8472428D0}"/>
              </a:ext>
            </a:extLst>
          </p:cNvPr>
          <p:cNvSpPr txBox="1"/>
          <p:nvPr/>
        </p:nvSpPr>
        <p:spPr>
          <a:xfrm>
            <a:off x="6612651" y="2486801"/>
            <a:ext cx="2899259" cy="2308324"/>
          </a:xfrm>
          <a:prstGeom prst="rect">
            <a:avLst/>
          </a:prstGeom>
          <a:noFill/>
        </p:spPr>
        <p:txBody>
          <a:bodyPr wrap="square">
            <a:spAutoFit/>
          </a:bodyPr>
          <a:lstStyle/>
          <a:p>
            <a:pPr marL="114300" indent="0" algn="ctr">
              <a:buNone/>
            </a:pPr>
            <a:r>
              <a:rPr lang="en-US" sz="2400" dirty="0">
                <a:solidFill>
                  <a:schemeClr val="bg1"/>
                </a:solidFill>
              </a:rPr>
              <a:t>“The </a:t>
            </a:r>
            <a:r>
              <a:rPr lang="en-US" sz="2400" b="1" dirty="0">
                <a:solidFill>
                  <a:schemeClr val="bg1"/>
                </a:solidFill>
              </a:rPr>
              <a:t>most compelling predictor </a:t>
            </a:r>
            <a:r>
              <a:rPr lang="en-US" sz="2400" dirty="0">
                <a:solidFill>
                  <a:schemeClr val="bg1"/>
                </a:solidFill>
              </a:rPr>
              <a:t>of post-school success is paid work experiences.”</a:t>
            </a:r>
          </a:p>
        </p:txBody>
      </p:sp>
      <p:sp>
        <p:nvSpPr>
          <p:cNvPr id="15" name="TextBox 14"/>
          <p:cNvSpPr txBox="1"/>
          <p:nvPr/>
        </p:nvSpPr>
        <p:spPr>
          <a:xfrm>
            <a:off x="6517449" y="5478625"/>
            <a:ext cx="3764663" cy="307777"/>
          </a:xfrm>
          <a:prstGeom prst="rect">
            <a:avLst/>
          </a:prstGeom>
          <a:noFill/>
        </p:spPr>
        <p:txBody>
          <a:bodyPr wrap="square" rtlCol="0">
            <a:spAutoFit/>
          </a:bodyPr>
          <a:lstStyle/>
          <a:p>
            <a:r>
              <a:rPr lang="en-US" dirty="0"/>
              <a:t>Data Source: Maryland Online IEP System</a:t>
            </a:r>
          </a:p>
        </p:txBody>
      </p:sp>
    </p:spTree>
    <p:extLst>
      <p:ext uri="{BB962C8B-B14F-4D97-AF65-F5344CB8AC3E}">
        <p14:creationId xmlns:p14="http://schemas.microsoft.com/office/powerpoint/2010/main" val="4156807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7D69D62-6B11-486B-B77C-13DE222EB16B}"/>
              </a:ext>
            </a:extLst>
          </p:cNvPr>
          <p:cNvSpPr/>
          <p:nvPr/>
        </p:nvSpPr>
        <p:spPr>
          <a:xfrm>
            <a:off x="462708" y="0"/>
            <a:ext cx="308473" cy="6858000"/>
          </a:xfrm>
          <a:prstGeom prst="rect">
            <a:avLst/>
          </a:prstGeom>
          <a:solidFill>
            <a:srgbClr val="EFE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oogle Shape;103;p1">
            <a:extLst>
              <a:ext uri="{FF2B5EF4-FFF2-40B4-BE49-F238E27FC236}">
                <a16:creationId xmlns:a16="http://schemas.microsoft.com/office/drawing/2014/main" id="{7E1765CF-05DD-45B7-8173-EBD4B9DC6A86}"/>
              </a:ext>
            </a:extLst>
          </p:cNvPr>
          <p:cNvGrpSpPr/>
          <p:nvPr/>
        </p:nvGrpSpPr>
        <p:grpSpPr>
          <a:xfrm>
            <a:off x="136254" y="6005864"/>
            <a:ext cx="11919491" cy="758010"/>
            <a:chOff x="91646" y="6050280"/>
            <a:chExt cx="12015132" cy="758010"/>
          </a:xfrm>
        </p:grpSpPr>
        <p:pic>
          <p:nvPicPr>
            <p:cNvPr id="16" name="Google Shape;104;p1">
              <a:extLst>
                <a:ext uri="{FF2B5EF4-FFF2-40B4-BE49-F238E27FC236}">
                  <a16:creationId xmlns:a16="http://schemas.microsoft.com/office/drawing/2014/main" id="{48A2CD2E-1FCB-4692-9496-B1C98D9B3224}"/>
                </a:ext>
              </a:extLst>
            </p:cNvPr>
            <p:cNvPicPr preferRelativeResize="0"/>
            <p:nvPr/>
          </p:nvPicPr>
          <p:blipFill rotWithShape="1">
            <a:blip r:embed="rId3">
              <a:alphaModFix/>
            </a:blip>
            <a:srcRect/>
            <a:stretch/>
          </p:blipFill>
          <p:spPr>
            <a:xfrm>
              <a:off x="91646" y="6050280"/>
              <a:ext cx="1490645" cy="731520"/>
            </a:xfrm>
            <a:prstGeom prst="rect">
              <a:avLst/>
            </a:prstGeom>
            <a:noFill/>
            <a:ln>
              <a:noFill/>
            </a:ln>
          </p:spPr>
        </p:pic>
        <p:sp>
          <p:nvSpPr>
            <p:cNvPr id="17" name="Google Shape;105;p1">
              <a:extLst>
                <a:ext uri="{FF2B5EF4-FFF2-40B4-BE49-F238E27FC236}">
                  <a16:creationId xmlns:a16="http://schemas.microsoft.com/office/drawing/2014/main" id="{5E0B3999-F84C-42CC-9926-52227B08ED9F}"/>
                </a:ext>
              </a:extLst>
            </p:cNvPr>
            <p:cNvSpPr txBox="1"/>
            <p:nvPr/>
          </p:nvSpPr>
          <p:spPr>
            <a:xfrm>
              <a:off x="1414732" y="6139862"/>
              <a:ext cx="9960526" cy="647114"/>
            </a:xfrm>
            <a:prstGeom prst="rect">
              <a:avLst/>
            </a:prstGeom>
            <a:noFill/>
            <a:ln>
              <a:noFill/>
            </a:ln>
          </p:spPr>
          <p:txBody>
            <a:bodyPr spcFirstLastPara="1" wrap="square" lIns="91425" tIns="45700" rIns="91425" bIns="45700" anchor="ctr" anchorCtr="0">
              <a:normAutofit/>
            </a:bodyPr>
            <a:lstStyle/>
            <a:p>
              <a:pPr algn="ctr"/>
              <a:r>
                <a:rPr lang="en-US" sz="900" b="0" i="0" dirty="0">
                  <a:solidFill>
                    <a:srgbClr val="222222"/>
                  </a:solidFill>
                  <a:effectLst/>
                  <a:latin typeface="Libre Franklin" panose="020B0604020202020204" charset="0"/>
                  <a:cs typeface="Libre Franklin" panose="020B0604020202020204" charset="0"/>
                </a:rPr>
                <a:t>© 2021 Maryland State Department of Education | Division of Early Intervention and Special Education Services, Marcella E. Franczkowski, Assistant State Superintendent | 06/9/2021</a:t>
              </a:r>
              <a:endParaRPr sz="900" dirty="0">
                <a:latin typeface="Libre Franklin" panose="020B0604020202020204" charset="0"/>
                <a:cs typeface="Libre Franklin" panose="020B0604020202020204" charset="0"/>
              </a:endParaRPr>
            </a:p>
          </p:txBody>
        </p:sp>
        <p:pic>
          <p:nvPicPr>
            <p:cNvPr id="18" name="Google Shape;106;p1">
              <a:extLst>
                <a:ext uri="{FF2B5EF4-FFF2-40B4-BE49-F238E27FC236}">
                  <a16:creationId xmlns:a16="http://schemas.microsoft.com/office/drawing/2014/main" id="{9EB405CF-DADC-4CAF-B568-5D3107230B90}"/>
                </a:ext>
              </a:extLst>
            </p:cNvPr>
            <p:cNvPicPr preferRelativeResize="0"/>
            <p:nvPr/>
          </p:nvPicPr>
          <p:blipFill rotWithShape="1">
            <a:blip r:embed="rId4">
              <a:alphaModFix/>
            </a:blip>
            <a:srcRect/>
            <a:stretch/>
          </p:blipFill>
          <p:spPr>
            <a:xfrm>
              <a:off x="11375258" y="6076770"/>
              <a:ext cx="731520" cy="731520"/>
            </a:xfrm>
            <a:prstGeom prst="rect">
              <a:avLst/>
            </a:prstGeom>
            <a:noFill/>
            <a:ln>
              <a:noFill/>
            </a:ln>
          </p:spPr>
        </p:pic>
      </p:grpSp>
      <p:sp>
        <p:nvSpPr>
          <p:cNvPr id="2" name="TextBox 1">
            <a:extLst>
              <a:ext uri="{FF2B5EF4-FFF2-40B4-BE49-F238E27FC236}">
                <a16:creationId xmlns:a16="http://schemas.microsoft.com/office/drawing/2014/main" id="{1CEA255D-600A-4A68-BDCC-EA43EA87E88B}"/>
              </a:ext>
            </a:extLst>
          </p:cNvPr>
          <p:cNvSpPr txBox="1"/>
          <p:nvPr/>
        </p:nvSpPr>
        <p:spPr>
          <a:xfrm>
            <a:off x="2879783" y="1313295"/>
            <a:ext cx="6208751" cy="769441"/>
          </a:xfrm>
          <a:prstGeom prst="rect">
            <a:avLst/>
          </a:prstGeom>
          <a:noFill/>
        </p:spPr>
        <p:txBody>
          <a:bodyPr wrap="none" rtlCol="0">
            <a:spAutoFit/>
          </a:bodyPr>
          <a:lstStyle/>
          <a:p>
            <a:r>
              <a:rPr lang="en-US" sz="4400" dirty="0"/>
              <a:t>Maryland Exit Pathways</a:t>
            </a:r>
          </a:p>
        </p:txBody>
      </p:sp>
      <p:sp>
        <p:nvSpPr>
          <p:cNvPr id="19" name="TextBox 18">
            <a:extLst>
              <a:ext uri="{FF2B5EF4-FFF2-40B4-BE49-F238E27FC236}">
                <a16:creationId xmlns:a16="http://schemas.microsoft.com/office/drawing/2014/main" id="{0272C91F-E08B-4B7C-BA35-F5D03707AF41}"/>
              </a:ext>
            </a:extLst>
          </p:cNvPr>
          <p:cNvSpPr txBox="1"/>
          <p:nvPr/>
        </p:nvSpPr>
        <p:spPr>
          <a:xfrm>
            <a:off x="1695620" y="3185584"/>
            <a:ext cx="2800767" cy="1200329"/>
          </a:xfrm>
          <a:prstGeom prst="rect">
            <a:avLst/>
          </a:prstGeom>
          <a:noFill/>
        </p:spPr>
        <p:txBody>
          <a:bodyPr wrap="none" rtlCol="0">
            <a:spAutoFit/>
          </a:bodyPr>
          <a:lstStyle/>
          <a:p>
            <a:pPr algn="ctr"/>
            <a:r>
              <a:rPr lang="en-US" sz="3600" dirty="0"/>
              <a:t>High School </a:t>
            </a:r>
          </a:p>
          <a:p>
            <a:pPr algn="ctr"/>
            <a:r>
              <a:rPr lang="en-US" sz="3600" dirty="0"/>
              <a:t>Diploma</a:t>
            </a:r>
          </a:p>
        </p:txBody>
      </p:sp>
      <p:sp>
        <p:nvSpPr>
          <p:cNvPr id="20" name="TextBox 19">
            <a:extLst>
              <a:ext uri="{FF2B5EF4-FFF2-40B4-BE49-F238E27FC236}">
                <a16:creationId xmlns:a16="http://schemas.microsoft.com/office/drawing/2014/main" id="{8E9FAFC6-88A8-4676-90FA-D4DCABEB3EBA}"/>
              </a:ext>
            </a:extLst>
          </p:cNvPr>
          <p:cNvSpPr txBox="1"/>
          <p:nvPr/>
        </p:nvSpPr>
        <p:spPr>
          <a:xfrm>
            <a:off x="6547493" y="3185584"/>
            <a:ext cx="4544834" cy="1200329"/>
          </a:xfrm>
          <a:prstGeom prst="rect">
            <a:avLst/>
          </a:prstGeom>
          <a:noFill/>
        </p:spPr>
        <p:txBody>
          <a:bodyPr wrap="none" rtlCol="0">
            <a:spAutoFit/>
          </a:bodyPr>
          <a:lstStyle/>
          <a:p>
            <a:pPr algn="ctr"/>
            <a:r>
              <a:rPr lang="en-US" sz="3600" dirty="0"/>
              <a:t>Certificate of </a:t>
            </a:r>
          </a:p>
          <a:p>
            <a:pPr algn="ctr"/>
            <a:r>
              <a:rPr lang="en-US" sz="3600" dirty="0"/>
              <a:t>Program Completion </a:t>
            </a:r>
          </a:p>
        </p:txBody>
      </p:sp>
      <p:cxnSp>
        <p:nvCxnSpPr>
          <p:cNvPr id="22" name="Straight Connector 21">
            <a:extLst>
              <a:ext uri="{FF2B5EF4-FFF2-40B4-BE49-F238E27FC236}">
                <a16:creationId xmlns:a16="http://schemas.microsoft.com/office/drawing/2014/main" id="{349687AF-31A5-4573-8149-C3884500381C}"/>
              </a:ext>
            </a:extLst>
          </p:cNvPr>
          <p:cNvCxnSpPr>
            <a:stCxn id="19" idx="0"/>
            <a:endCxn id="2" idx="2"/>
          </p:cNvCxnSpPr>
          <p:nvPr/>
        </p:nvCxnSpPr>
        <p:spPr>
          <a:xfrm flipV="1">
            <a:off x="3096004" y="2082736"/>
            <a:ext cx="2888155" cy="11028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19C4755-BEC3-48D1-88D6-8E32830CC1D0}"/>
              </a:ext>
            </a:extLst>
          </p:cNvPr>
          <p:cNvCxnSpPr>
            <a:stCxn id="2" idx="2"/>
            <a:endCxn id="20" idx="0"/>
          </p:cNvCxnSpPr>
          <p:nvPr/>
        </p:nvCxnSpPr>
        <p:spPr>
          <a:xfrm>
            <a:off x="5984159" y="2082736"/>
            <a:ext cx="2835751" cy="110284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5458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196623"/>
            <a:ext cx="8951205" cy="4540761"/>
          </a:xfrm>
        </p:spPr>
        <p:txBody>
          <a:bodyPr>
            <a:normAutofit/>
          </a:bodyPr>
          <a:lstStyle/>
          <a:p>
            <a:pPr>
              <a:lnSpc>
                <a:spcPct val="120000"/>
              </a:lnSpc>
            </a:pPr>
            <a:r>
              <a:rPr lang="en-US" sz="2400" dirty="0"/>
              <a:t>Division of Early Intervention and Special Education Services (DEI/SES) Strategic Plan for students with disabilities, including preparation for students ages 14-21</a:t>
            </a:r>
          </a:p>
          <a:p>
            <a:pPr>
              <a:lnSpc>
                <a:spcPct val="120000"/>
              </a:lnSpc>
            </a:pPr>
            <a:r>
              <a:rPr lang="en-US" sz="2400" dirty="0"/>
              <a:t>Endorsement areas for Maryland Certificate of Program Completion </a:t>
            </a:r>
          </a:p>
          <a:p>
            <a:pPr lvl="1">
              <a:lnSpc>
                <a:spcPct val="120000"/>
              </a:lnSpc>
            </a:pPr>
            <a:r>
              <a:rPr lang="en-US" sz="2400" i="0" dirty="0"/>
              <a:t>Parallel expectations to mirror the endorsements on the Maryland High School Diploma</a:t>
            </a:r>
          </a:p>
          <a:p>
            <a:pPr marL="114300" indent="0">
              <a:buNone/>
            </a:pPr>
            <a:endParaRPr lang="en-US" sz="2800" dirty="0"/>
          </a:p>
          <a:p>
            <a:pPr marL="628650" indent="-514350">
              <a:buFont typeface="+mj-lt"/>
              <a:buAutoNum type="arabicParenR"/>
            </a:pPr>
            <a:endParaRPr lang="en-US" sz="3200" dirty="0"/>
          </a:p>
        </p:txBody>
      </p:sp>
      <p:sp>
        <p:nvSpPr>
          <p:cNvPr id="8" name="Title 1">
            <a:extLst>
              <a:ext uri="{FF2B5EF4-FFF2-40B4-BE49-F238E27FC236}">
                <a16:creationId xmlns:a16="http://schemas.microsoft.com/office/drawing/2014/main" id="{40A84E3C-DF7A-4DA4-A1EB-D81CFEC5EAC2}"/>
              </a:ext>
            </a:extLst>
          </p:cNvPr>
          <p:cNvSpPr txBox="1">
            <a:spLocks/>
          </p:cNvSpPr>
          <p:nvPr/>
        </p:nvSpPr>
        <p:spPr>
          <a:xfrm>
            <a:off x="1371601" y="752659"/>
            <a:ext cx="9601200" cy="5554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89000"/>
              </a:lnSpc>
              <a:spcBef>
                <a:spcPts val="0"/>
              </a:spcBef>
              <a:spcAft>
                <a:spcPts val="0"/>
              </a:spcAft>
              <a:buClr>
                <a:schemeClr val="dk2"/>
              </a:buClr>
              <a:buSzPts val="1800"/>
              <a:buFont typeface="Libre Franklin"/>
              <a:buNone/>
              <a:defRPr sz="4400" b="0" i="0" u="none" strike="noStrike" cap="none">
                <a:solidFill>
                  <a:schemeClr val="dk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Preparation begins before exiting high school…</a:t>
            </a:r>
          </a:p>
        </p:txBody>
      </p:sp>
      <p:sp>
        <p:nvSpPr>
          <p:cNvPr id="10" name="Rectangle 9">
            <a:extLst>
              <a:ext uri="{FF2B5EF4-FFF2-40B4-BE49-F238E27FC236}">
                <a16:creationId xmlns:a16="http://schemas.microsoft.com/office/drawing/2014/main" id="{77589DC4-5D95-4E3A-B6C8-9D1FC8298050}"/>
              </a:ext>
            </a:extLst>
          </p:cNvPr>
          <p:cNvSpPr/>
          <p:nvPr/>
        </p:nvSpPr>
        <p:spPr>
          <a:xfrm>
            <a:off x="462708" y="0"/>
            <a:ext cx="308473" cy="6858000"/>
          </a:xfrm>
          <a:prstGeom prst="rect">
            <a:avLst/>
          </a:prstGeom>
          <a:solidFill>
            <a:srgbClr val="EFE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oogle Shape;103;p1">
            <a:extLst>
              <a:ext uri="{FF2B5EF4-FFF2-40B4-BE49-F238E27FC236}">
                <a16:creationId xmlns:a16="http://schemas.microsoft.com/office/drawing/2014/main" id="{027F3D97-B8BC-4A1B-A406-CA704F589F04}"/>
              </a:ext>
            </a:extLst>
          </p:cNvPr>
          <p:cNvGrpSpPr/>
          <p:nvPr/>
        </p:nvGrpSpPr>
        <p:grpSpPr>
          <a:xfrm>
            <a:off x="136254" y="6005864"/>
            <a:ext cx="11919491" cy="758010"/>
            <a:chOff x="91646" y="6050280"/>
            <a:chExt cx="12015132" cy="758010"/>
          </a:xfrm>
        </p:grpSpPr>
        <p:pic>
          <p:nvPicPr>
            <p:cNvPr id="15" name="Google Shape;104;p1">
              <a:extLst>
                <a:ext uri="{FF2B5EF4-FFF2-40B4-BE49-F238E27FC236}">
                  <a16:creationId xmlns:a16="http://schemas.microsoft.com/office/drawing/2014/main" id="{9FEE65C6-81DB-4F90-B121-B3E832C61671}"/>
                </a:ext>
              </a:extLst>
            </p:cNvPr>
            <p:cNvPicPr preferRelativeResize="0"/>
            <p:nvPr/>
          </p:nvPicPr>
          <p:blipFill rotWithShape="1">
            <a:blip r:embed="rId3">
              <a:alphaModFix/>
            </a:blip>
            <a:srcRect/>
            <a:stretch/>
          </p:blipFill>
          <p:spPr>
            <a:xfrm>
              <a:off x="91646" y="6050280"/>
              <a:ext cx="1490645" cy="731520"/>
            </a:xfrm>
            <a:prstGeom prst="rect">
              <a:avLst/>
            </a:prstGeom>
            <a:noFill/>
            <a:ln>
              <a:noFill/>
            </a:ln>
          </p:spPr>
        </p:pic>
        <p:sp>
          <p:nvSpPr>
            <p:cNvPr id="16" name="Google Shape;105;p1">
              <a:extLst>
                <a:ext uri="{FF2B5EF4-FFF2-40B4-BE49-F238E27FC236}">
                  <a16:creationId xmlns:a16="http://schemas.microsoft.com/office/drawing/2014/main" id="{3214309E-48C9-41E7-B46A-3F07B6CA0D49}"/>
                </a:ext>
              </a:extLst>
            </p:cNvPr>
            <p:cNvSpPr txBox="1"/>
            <p:nvPr/>
          </p:nvSpPr>
          <p:spPr>
            <a:xfrm>
              <a:off x="1414732" y="6139862"/>
              <a:ext cx="9960526" cy="647114"/>
            </a:xfrm>
            <a:prstGeom prst="rect">
              <a:avLst/>
            </a:prstGeom>
            <a:noFill/>
            <a:ln>
              <a:noFill/>
            </a:ln>
          </p:spPr>
          <p:txBody>
            <a:bodyPr spcFirstLastPara="1" wrap="square" lIns="91425" tIns="45700" rIns="91425" bIns="45700" anchor="ctr" anchorCtr="0">
              <a:normAutofit/>
            </a:bodyPr>
            <a:lstStyle/>
            <a:p>
              <a:pPr algn="ctr"/>
              <a:r>
                <a:rPr lang="en-US" sz="900" b="0" i="0" dirty="0">
                  <a:solidFill>
                    <a:srgbClr val="222222"/>
                  </a:solidFill>
                  <a:effectLst/>
                  <a:latin typeface="Libre Franklin" panose="020B0604020202020204" charset="0"/>
                  <a:cs typeface="Libre Franklin" panose="020B0604020202020204" charset="0"/>
                </a:rPr>
                <a:t>© 2021 Maryland State Department of Education | Division of Early Intervention and Special Education Services, Marcella E. Franczkowski, Assistant State Superintendent | 06/9/2021</a:t>
              </a:r>
              <a:endParaRPr sz="900" dirty="0">
                <a:latin typeface="Libre Franklin" panose="020B0604020202020204" charset="0"/>
                <a:cs typeface="Libre Franklin" panose="020B0604020202020204" charset="0"/>
              </a:endParaRPr>
            </a:p>
          </p:txBody>
        </p:sp>
        <p:pic>
          <p:nvPicPr>
            <p:cNvPr id="17" name="Google Shape;106;p1">
              <a:extLst>
                <a:ext uri="{FF2B5EF4-FFF2-40B4-BE49-F238E27FC236}">
                  <a16:creationId xmlns:a16="http://schemas.microsoft.com/office/drawing/2014/main" id="{386695DA-5CD5-40E7-A38E-D2A0A1576F28}"/>
                </a:ext>
              </a:extLst>
            </p:cNvPr>
            <p:cNvPicPr preferRelativeResize="0"/>
            <p:nvPr/>
          </p:nvPicPr>
          <p:blipFill rotWithShape="1">
            <a:blip r:embed="rId4">
              <a:alphaModFix/>
            </a:blip>
            <a:srcRect/>
            <a:stretch/>
          </p:blipFill>
          <p:spPr>
            <a:xfrm>
              <a:off x="11375258" y="6076770"/>
              <a:ext cx="731520" cy="731520"/>
            </a:xfrm>
            <a:prstGeom prst="rect">
              <a:avLst/>
            </a:prstGeom>
            <a:noFill/>
            <a:ln>
              <a:noFill/>
            </a:ln>
          </p:spPr>
        </p:pic>
      </p:grpSp>
    </p:spTree>
    <p:extLst>
      <p:ext uri="{BB962C8B-B14F-4D97-AF65-F5344CB8AC3E}">
        <p14:creationId xmlns:p14="http://schemas.microsoft.com/office/powerpoint/2010/main" val="2081741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88000"/>
          </a:schemeClr>
        </a:solidFill>
        <a:effectLst/>
      </p:bgPr>
    </p:bg>
    <p:spTree>
      <p:nvGrpSpPr>
        <p:cNvPr id="1" name=""/>
        <p:cNvGrpSpPr/>
        <p:nvPr/>
      </p:nvGrpSpPr>
      <p:grpSpPr>
        <a:xfrm>
          <a:off x="0" y="0"/>
          <a:ext cx="0" cy="0"/>
          <a:chOff x="0" y="0"/>
          <a:chExt cx="0" cy="0"/>
        </a:xfrm>
      </p:grpSpPr>
      <p:sp>
        <p:nvSpPr>
          <p:cNvPr id="149" name="Rectangle 148">
            <a:extLst>
              <a:ext uri="{FF2B5EF4-FFF2-40B4-BE49-F238E27FC236}">
                <a16:creationId xmlns:a16="http://schemas.microsoft.com/office/drawing/2014/main" id="{0B156E25-0755-4092-998D-8CD5C8E133E5}"/>
              </a:ext>
            </a:extLst>
          </p:cNvPr>
          <p:cNvSpPr/>
          <p:nvPr/>
        </p:nvSpPr>
        <p:spPr>
          <a:xfrm>
            <a:off x="-32172" y="0"/>
            <a:ext cx="12224172" cy="6858000"/>
          </a:xfrm>
          <a:prstGeom prst="rect">
            <a:avLst/>
          </a:prstGeom>
          <a:solidFill>
            <a:srgbClr val="EFE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oogle Shape;103;p1">
            <a:extLst>
              <a:ext uri="{FF2B5EF4-FFF2-40B4-BE49-F238E27FC236}">
                <a16:creationId xmlns:a16="http://schemas.microsoft.com/office/drawing/2014/main" id="{ECA5D8B4-70D7-4E8B-8147-C2F58E16DDF9}"/>
              </a:ext>
            </a:extLst>
          </p:cNvPr>
          <p:cNvGrpSpPr/>
          <p:nvPr/>
        </p:nvGrpSpPr>
        <p:grpSpPr>
          <a:xfrm>
            <a:off x="136254" y="6005864"/>
            <a:ext cx="11919491" cy="758010"/>
            <a:chOff x="91646" y="6050280"/>
            <a:chExt cx="12015132" cy="758010"/>
          </a:xfrm>
        </p:grpSpPr>
        <p:pic>
          <p:nvPicPr>
            <p:cNvPr id="155" name="Google Shape;104;p1">
              <a:extLst>
                <a:ext uri="{FF2B5EF4-FFF2-40B4-BE49-F238E27FC236}">
                  <a16:creationId xmlns:a16="http://schemas.microsoft.com/office/drawing/2014/main" id="{82C678D6-473E-461E-83F6-2E0539705AEC}"/>
                </a:ext>
              </a:extLst>
            </p:cNvPr>
            <p:cNvPicPr preferRelativeResize="0"/>
            <p:nvPr/>
          </p:nvPicPr>
          <p:blipFill rotWithShape="1">
            <a:blip r:embed="rId3">
              <a:alphaModFix/>
            </a:blip>
            <a:srcRect/>
            <a:stretch/>
          </p:blipFill>
          <p:spPr>
            <a:xfrm>
              <a:off x="91646" y="6050280"/>
              <a:ext cx="1490645" cy="731520"/>
            </a:xfrm>
            <a:prstGeom prst="rect">
              <a:avLst/>
            </a:prstGeom>
            <a:noFill/>
            <a:ln>
              <a:noFill/>
            </a:ln>
          </p:spPr>
        </p:pic>
        <p:sp>
          <p:nvSpPr>
            <p:cNvPr id="156" name="Google Shape;105;p1">
              <a:extLst>
                <a:ext uri="{FF2B5EF4-FFF2-40B4-BE49-F238E27FC236}">
                  <a16:creationId xmlns:a16="http://schemas.microsoft.com/office/drawing/2014/main" id="{1517157E-08EB-4094-9EFF-DD752744FEAF}"/>
                </a:ext>
              </a:extLst>
            </p:cNvPr>
            <p:cNvSpPr txBox="1"/>
            <p:nvPr/>
          </p:nvSpPr>
          <p:spPr>
            <a:xfrm>
              <a:off x="1414732" y="6139862"/>
              <a:ext cx="9960526" cy="647114"/>
            </a:xfrm>
            <a:prstGeom prst="rect">
              <a:avLst/>
            </a:prstGeom>
            <a:noFill/>
            <a:ln>
              <a:noFill/>
            </a:ln>
          </p:spPr>
          <p:txBody>
            <a:bodyPr spcFirstLastPara="1" wrap="square" lIns="91425" tIns="45700" rIns="91425" bIns="45700" anchor="ctr" anchorCtr="0">
              <a:normAutofit/>
            </a:bodyPr>
            <a:lstStyle/>
            <a:p>
              <a:pPr algn="ctr"/>
              <a:r>
                <a:rPr lang="en-US" sz="900" b="0" i="0" dirty="0">
                  <a:solidFill>
                    <a:srgbClr val="222222"/>
                  </a:solidFill>
                  <a:effectLst/>
                  <a:latin typeface="Libre Franklin" panose="020B0604020202020204" charset="0"/>
                  <a:cs typeface="Libre Franklin" panose="020B0604020202020204" charset="0"/>
                </a:rPr>
                <a:t>© 2021 Maryland State Department of Education | Division of Early Intervention and Special Education Services, Marcella E. Franczkowski, Assistant State Superintendent | 06/9/2021</a:t>
              </a:r>
              <a:endParaRPr sz="900" dirty="0">
                <a:latin typeface="Libre Franklin" panose="020B0604020202020204" charset="0"/>
                <a:cs typeface="Libre Franklin" panose="020B0604020202020204" charset="0"/>
              </a:endParaRPr>
            </a:p>
          </p:txBody>
        </p:sp>
        <p:pic>
          <p:nvPicPr>
            <p:cNvPr id="157" name="Google Shape;106;p1">
              <a:extLst>
                <a:ext uri="{FF2B5EF4-FFF2-40B4-BE49-F238E27FC236}">
                  <a16:creationId xmlns:a16="http://schemas.microsoft.com/office/drawing/2014/main" id="{5F42151B-BD7B-45A9-AD26-1C90E54F46FD}"/>
                </a:ext>
              </a:extLst>
            </p:cNvPr>
            <p:cNvPicPr preferRelativeResize="0"/>
            <p:nvPr/>
          </p:nvPicPr>
          <p:blipFill rotWithShape="1">
            <a:blip r:embed="rId4">
              <a:alphaModFix/>
            </a:blip>
            <a:srcRect/>
            <a:stretch/>
          </p:blipFill>
          <p:spPr>
            <a:xfrm>
              <a:off x="11375258" y="6076770"/>
              <a:ext cx="731520" cy="731520"/>
            </a:xfrm>
            <a:prstGeom prst="rect">
              <a:avLst/>
            </a:prstGeom>
            <a:noFill/>
            <a:ln>
              <a:noFill/>
            </a:ln>
          </p:spPr>
        </p:pic>
      </p:grpSp>
      <p:sp>
        <p:nvSpPr>
          <p:cNvPr id="141" name="Freeform 140">
            <a:extLst>
              <a:ext uri="{FF2B5EF4-FFF2-40B4-BE49-F238E27FC236}">
                <a16:creationId xmlns:a16="http://schemas.microsoft.com/office/drawing/2014/main" id="{13823E37-C2ED-DD40-BFFB-71C95926F7CC}"/>
              </a:ext>
            </a:extLst>
          </p:cNvPr>
          <p:cNvSpPr/>
          <p:nvPr/>
        </p:nvSpPr>
        <p:spPr>
          <a:xfrm>
            <a:off x="357809" y="346841"/>
            <a:ext cx="11489634" cy="6143412"/>
          </a:xfrm>
          <a:custGeom>
            <a:avLst/>
            <a:gdLst>
              <a:gd name="connsiteX0" fmla="*/ 7863840 w 8706678"/>
              <a:gd name="connsiteY0" fmla="*/ 7951 h 5168348"/>
              <a:gd name="connsiteX1" fmla="*/ 5891917 w 8706678"/>
              <a:gd name="connsiteY1" fmla="*/ 2608028 h 5168348"/>
              <a:gd name="connsiteX2" fmla="*/ 5064981 w 8706678"/>
              <a:gd name="connsiteY2" fmla="*/ 1971923 h 5168348"/>
              <a:gd name="connsiteX3" fmla="*/ 4214191 w 8706678"/>
              <a:gd name="connsiteY3" fmla="*/ 3069203 h 5168348"/>
              <a:gd name="connsiteX4" fmla="*/ 3371353 w 8706678"/>
              <a:gd name="connsiteY4" fmla="*/ 2433099 h 5168348"/>
              <a:gd name="connsiteX5" fmla="*/ 2520564 w 8706678"/>
              <a:gd name="connsiteY5" fmla="*/ 3562184 h 5168348"/>
              <a:gd name="connsiteX6" fmla="*/ 1709530 w 8706678"/>
              <a:gd name="connsiteY6" fmla="*/ 2941982 h 5168348"/>
              <a:gd name="connsiteX7" fmla="*/ 0 w 8706678"/>
              <a:gd name="connsiteY7" fmla="*/ 5168348 h 5168348"/>
              <a:gd name="connsiteX8" fmla="*/ 8706678 w 8706678"/>
              <a:gd name="connsiteY8" fmla="*/ 5168348 h 5168348"/>
              <a:gd name="connsiteX9" fmla="*/ 8706678 w 8706678"/>
              <a:gd name="connsiteY9" fmla="*/ 0 h 5168348"/>
              <a:gd name="connsiteX10" fmla="*/ 7863840 w 8706678"/>
              <a:gd name="connsiteY10" fmla="*/ 7951 h 51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06678" h="5168348">
                <a:moveTo>
                  <a:pt x="7863840" y="7951"/>
                </a:moveTo>
                <a:lnTo>
                  <a:pt x="5891917" y="2608028"/>
                </a:lnTo>
                <a:lnTo>
                  <a:pt x="5064981" y="1971923"/>
                </a:lnTo>
                <a:lnTo>
                  <a:pt x="4214191" y="3069203"/>
                </a:lnTo>
                <a:lnTo>
                  <a:pt x="3371353" y="2433099"/>
                </a:lnTo>
                <a:lnTo>
                  <a:pt x="2520564" y="3562184"/>
                </a:lnTo>
                <a:lnTo>
                  <a:pt x="1709530" y="2941982"/>
                </a:lnTo>
                <a:lnTo>
                  <a:pt x="0" y="5168348"/>
                </a:lnTo>
                <a:lnTo>
                  <a:pt x="8706678" y="5168348"/>
                </a:lnTo>
                <a:lnTo>
                  <a:pt x="8706678" y="0"/>
                </a:lnTo>
                <a:lnTo>
                  <a:pt x="7863840" y="7951"/>
                </a:lnTo>
                <a:close/>
              </a:path>
            </a:pathLst>
          </a:custGeom>
          <a:solidFill>
            <a:schemeClr val="accent4">
              <a:lumMod val="40000"/>
              <a:lumOff val="60000"/>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TextBox 131">
            <a:extLst>
              <a:ext uri="{FF2B5EF4-FFF2-40B4-BE49-F238E27FC236}">
                <a16:creationId xmlns:a16="http://schemas.microsoft.com/office/drawing/2014/main" id="{1D899F1E-D40B-EF46-B3EE-3AAD36962B47}"/>
              </a:ext>
            </a:extLst>
          </p:cNvPr>
          <p:cNvSpPr txBox="1"/>
          <p:nvPr/>
        </p:nvSpPr>
        <p:spPr>
          <a:xfrm>
            <a:off x="980501" y="524721"/>
            <a:ext cx="10866941" cy="661724"/>
          </a:xfrm>
          <a:prstGeom prst="rect">
            <a:avLst/>
          </a:prstGeom>
          <a:noFill/>
        </p:spPr>
        <p:txBody>
          <a:bodyPr wrap="square" lIns="45724" tIns="22862" rIns="45724" bIns="22862"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a:ln>
                  <a:noFill/>
                </a:ln>
                <a:solidFill>
                  <a:schemeClr val="tx1"/>
                </a:solidFill>
                <a:effectLst/>
                <a:uLnTx/>
                <a:uFillTx/>
                <a:latin typeface="Arial" panose="020B0604020202020204" pitchFamily="34" charset="0"/>
                <a:ea typeface="Lato" charset="0"/>
                <a:cs typeface="Arial" panose="020B0604020202020204" pitchFamily="34" charset="0"/>
              </a:rPr>
              <a:t>Maryland Sees the Value in Preparation</a:t>
            </a:r>
            <a:endParaRPr kumimoji="0" lang="id-ID" sz="4000" i="0" u="none" strike="noStrike" kern="1200" cap="none" spc="0" normalizeH="0" baseline="0" noProof="0" dirty="0">
              <a:ln>
                <a:noFill/>
              </a:ln>
              <a:solidFill>
                <a:schemeClr val="tx1"/>
              </a:solidFill>
              <a:effectLst/>
              <a:uLnTx/>
              <a:uFillTx/>
              <a:latin typeface="Arial" panose="020B0604020202020204" pitchFamily="34" charset="0"/>
              <a:ea typeface="Lato" charset="0"/>
              <a:cs typeface="Arial" panose="020B0604020202020204" pitchFamily="34" charset="0"/>
            </a:endParaRPr>
          </a:p>
        </p:txBody>
      </p:sp>
      <p:sp>
        <p:nvSpPr>
          <p:cNvPr id="140" name="Rectangle 139">
            <a:extLst>
              <a:ext uri="{FF2B5EF4-FFF2-40B4-BE49-F238E27FC236}">
                <a16:creationId xmlns:a16="http://schemas.microsoft.com/office/drawing/2014/main" id="{1994FE65-C03D-7F4B-A6BB-234F89DD5506}"/>
              </a:ext>
            </a:extLst>
          </p:cNvPr>
          <p:cNvSpPr/>
          <p:nvPr/>
        </p:nvSpPr>
        <p:spPr>
          <a:xfrm>
            <a:off x="136254" y="1199679"/>
            <a:ext cx="10812259" cy="646331"/>
          </a:xfrm>
          <a:prstGeom prst="rect">
            <a:avLst/>
          </a:prstGeom>
        </p:spPr>
        <p:txBody>
          <a:bodyPr wrap="square" lIns="914400" rIns="91440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In partnership with businesses, we are seeking </a:t>
            </a:r>
            <a:r>
              <a:rPr kumimoji="0" lang="en-US" sz="180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to maximize the talents and skills </a:t>
            </a:r>
            <a:r>
              <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of our future workers to match the needs and demands of the workforce.</a:t>
            </a:r>
          </a:p>
        </p:txBody>
      </p:sp>
      <p:pic>
        <p:nvPicPr>
          <p:cNvPr id="2" name="Picture 1">
            <a:extLst>
              <a:ext uri="{FF2B5EF4-FFF2-40B4-BE49-F238E27FC236}">
                <a16:creationId xmlns:a16="http://schemas.microsoft.com/office/drawing/2014/main" id="{5A0A7067-309B-439F-88E6-7400989389A4}"/>
              </a:ext>
            </a:extLst>
          </p:cNvPr>
          <p:cNvPicPr>
            <a:picLocks noChangeAspect="1"/>
          </p:cNvPicPr>
          <p:nvPr/>
        </p:nvPicPr>
        <p:blipFill>
          <a:blip r:embed="rId5"/>
          <a:stretch>
            <a:fillRect/>
          </a:stretch>
        </p:blipFill>
        <p:spPr>
          <a:xfrm>
            <a:off x="1615033" y="2039283"/>
            <a:ext cx="8910047" cy="3655269"/>
          </a:xfrm>
          <a:prstGeom prst="rect">
            <a:avLst/>
          </a:prstGeom>
        </p:spPr>
      </p:pic>
    </p:spTree>
    <p:extLst>
      <p:ext uri="{BB962C8B-B14F-4D97-AF65-F5344CB8AC3E}">
        <p14:creationId xmlns:p14="http://schemas.microsoft.com/office/powerpoint/2010/main" val="2986380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8" name="Rectangle 17">
            <a:extLst>
              <a:ext uri="{FF2B5EF4-FFF2-40B4-BE49-F238E27FC236}">
                <a16:creationId xmlns:a16="http://schemas.microsoft.com/office/drawing/2014/main" id="{B60DBF99-86CE-4FCA-8ECF-C6B1488BB560}"/>
              </a:ext>
            </a:extLst>
          </p:cNvPr>
          <p:cNvSpPr/>
          <p:nvPr/>
        </p:nvSpPr>
        <p:spPr>
          <a:xfrm>
            <a:off x="-32172" y="0"/>
            <a:ext cx="12224172" cy="6858000"/>
          </a:xfrm>
          <a:prstGeom prst="rect">
            <a:avLst/>
          </a:prstGeom>
          <a:solidFill>
            <a:srgbClr val="EFE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oogle Shape;103;p1">
            <a:extLst>
              <a:ext uri="{FF2B5EF4-FFF2-40B4-BE49-F238E27FC236}">
                <a16:creationId xmlns:a16="http://schemas.microsoft.com/office/drawing/2014/main" id="{12082A45-6B78-4697-A752-7F98E23E8B1B}"/>
              </a:ext>
            </a:extLst>
          </p:cNvPr>
          <p:cNvGrpSpPr/>
          <p:nvPr/>
        </p:nvGrpSpPr>
        <p:grpSpPr>
          <a:xfrm>
            <a:off x="136254" y="6005864"/>
            <a:ext cx="11919491" cy="758010"/>
            <a:chOff x="91646" y="6050280"/>
            <a:chExt cx="12015132" cy="758010"/>
          </a:xfrm>
        </p:grpSpPr>
        <p:pic>
          <p:nvPicPr>
            <p:cNvPr id="20" name="Google Shape;104;p1">
              <a:extLst>
                <a:ext uri="{FF2B5EF4-FFF2-40B4-BE49-F238E27FC236}">
                  <a16:creationId xmlns:a16="http://schemas.microsoft.com/office/drawing/2014/main" id="{9A1D693C-0EE4-4906-BFAF-0B677A4A73F4}"/>
                </a:ext>
              </a:extLst>
            </p:cNvPr>
            <p:cNvPicPr preferRelativeResize="0"/>
            <p:nvPr/>
          </p:nvPicPr>
          <p:blipFill rotWithShape="1">
            <a:blip r:embed="rId3">
              <a:alphaModFix/>
            </a:blip>
            <a:srcRect/>
            <a:stretch/>
          </p:blipFill>
          <p:spPr>
            <a:xfrm>
              <a:off x="91646" y="6050280"/>
              <a:ext cx="1490645" cy="731520"/>
            </a:xfrm>
            <a:prstGeom prst="rect">
              <a:avLst/>
            </a:prstGeom>
            <a:noFill/>
            <a:ln>
              <a:noFill/>
            </a:ln>
          </p:spPr>
        </p:pic>
        <p:sp>
          <p:nvSpPr>
            <p:cNvPr id="21" name="Google Shape;105;p1">
              <a:extLst>
                <a:ext uri="{FF2B5EF4-FFF2-40B4-BE49-F238E27FC236}">
                  <a16:creationId xmlns:a16="http://schemas.microsoft.com/office/drawing/2014/main" id="{7C44C78A-7909-4D98-B14D-1D26A66047B7}"/>
                </a:ext>
              </a:extLst>
            </p:cNvPr>
            <p:cNvSpPr txBox="1"/>
            <p:nvPr/>
          </p:nvSpPr>
          <p:spPr>
            <a:xfrm>
              <a:off x="1414732" y="6139862"/>
              <a:ext cx="9960526" cy="647114"/>
            </a:xfrm>
            <a:prstGeom prst="rect">
              <a:avLst/>
            </a:prstGeom>
            <a:noFill/>
            <a:ln>
              <a:noFill/>
            </a:ln>
          </p:spPr>
          <p:txBody>
            <a:bodyPr spcFirstLastPara="1" wrap="square" lIns="91425" tIns="45700" rIns="91425" bIns="45700" anchor="ctr" anchorCtr="0">
              <a:normAutofit/>
            </a:bodyPr>
            <a:lstStyle/>
            <a:p>
              <a:pPr algn="ctr"/>
              <a:r>
                <a:rPr lang="en-US" sz="900" b="0" i="0" dirty="0">
                  <a:solidFill>
                    <a:srgbClr val="222222"/>
                  </a:solidFill>
                  <a:effectLst/>
                  <a:latin typeface="Libre Franklin" panose="020B0604020202020204" charset="0"/>
                  <a:cs typeface="Libre Franklin" panose="020B0604020202020204" charset="0"/>
                </a:rPr>
                <a:t>© 2021 Maryland State Department of Education | Division of Early Intervention and Special Education Services, Marcella E. Franczkowski, Assistant State Superintendent | 06/9/2021</a:t>
              </a:r>
              <a:endParaRPr sz="900" dirty="0">
                <a:latin typeface="Libre Franklin" panose="020B0604020202020204" charset="0"/>
                <a:cs typeface="Libre Franklin" panose="020B0604020202020204" charset="0"/>
              </a:endParaRPr>
            </a:p>
          </p:txBody>
        </p:sp>
        <p:pic>
          <p:nvPicPr>
            <p:cNvPr id="22" name="Google Shape;106;p1">
              <a:extLst>
                <a:ext uri="{FF2B5EF4-FFF2-40B4-BE49-F238E27FC236}">
                  <a16:creationId xmlns:a16="http://schemas.microsoft.com/office/drawing/2014/main" id="{A57DE465-E9AC-433B-9C7F-47452FDC2489}"/>
                </a:ext>
              </a:extLst>
            </p:cNvPr>
            <p:cNvPicPr preferRelativeResize="0"/>
            <p:nvPr/>
          </p:nvPicPr>
          <p:blipFill rotWithShape="1">
            <a:blip r:embed="rId4">
              <a:alphaModFix/>
            </a:blip>
            <a:srcRect/>
            <a:stretch/>
          </p:blipFill>
          <p:spPr>
            <a:xfrm>
              <a:off x="11375258" y="6076770"/>
              <a:ext cx="731520" cy="731520"/>
            </a:xfrm>
            <a:prstGeom prst="rect">
              <a:avLst/>
            </a:prstGeom>
            <a:noFill/>
            <a:ln>
              <a:noFill/>
            </a:ln>
          </p:spPr>
        </p:pic>
      </p:grpSp>
      <p:sp>
        <p:nvSpPr>
          <p:cNvPr id="4" name="Title 3"/>
          <p:cNvSpPr>
            <a:spLocks noGrp="1"/>
          </p:cNvSpPr>
          <p:nvPr>
            <p:ph type="title"/>
          </p:nvPr>
        </p:nvSpPr>
        <p:spPr>
          <a:xfrm>
            <a:off x="780406" y="685799"/>
            <a:ext cx="10192394" cy="1200645"/>
          </a:xfrm>
        </p:spPr>
        <p:txBody>
          <a:bodyPr>
            <a:normAutofit fontScale="90000"/>
          </a:bodyPr>
          <a:lstStyle/>
          <a:p>
            <a:r>
              <a:rPr lang="en-US" dirty="0">
                <a:solidFill>
                  <a:schemeClr val="tx1"/>
                </a:solidFill>
                <a:latin typeface="+mj-lt"/>
              </a:rPr>
              <a:t>Preparation Leads to Certificate of Program Completion Endorsements</a:t>
            </a:r>
          </a:p>
        </p:txBody>
      </p:sp>
      <p:sp>
        <p:nvSpPr>
          <p:cNvPr id="5" name="Text Placeholder 4"/>
          <p:cNvSpPr>
            <a:spLocks noGrp="1"/>
          </p:cNvSpPr>
          <p:nvPr>
            <p:ph type="body" idx="1"/>
          </p:nvPr>
        </p:nvSpPr>
        <p:spPr>
          <a:xfrm>
            <a:off x="780406" y="1622605"/>
            <a:ext cx="10054049" cy="4401817"/>
          </a:xfrm>
        </p:spPr>
        <p:txBody>
          <a:bodyPr>
            <a:noAutofit/>
          </a:bodyPr>
          <a:lstStyle/>
          <a:p>
            <a:pPr lvl="0"/>
            <a:endParaRPr lang="en-US" sz="3200" dirty="0"/>
          </a:p>
          <a:p>
            <a:pPr lvl="0"/>
            <a:r>
              <a:rPr lang="en-US" sz="2800" b="1" dirty="0">
                <a:latin typeface="+mn-lt"/>
              </a:rPr>
              <a:t>Work-Ready/Employment/Career; </a:t>
            </a:r>
            <a:r>
              <a:rPr lang="en-US" sz="2800" dirty="0">
                <a:latin typeface="+mn-lt"/>
              </a:rPr>
              <a:t>and/or</a:t>
            </a:r>
          </a:p>
          <a:p>
            <a:pPr marL="114300" lvl="0" indent="0">
              <a:buNone/>
            </a:pPr>
            <a:endParaRPr lang="en-US" sz="2800" dirty="0">
              <a:latin typeface="+mn-lt"/>
            </a:endParaRPr>
          </a:p>
          <a:p>
            <a:pPr lvl="0"/>
            <a:r>
              <a:rPr lang="en-US" sz="2800" dirty="0">
                <a:latin typeface="+mn-lt"/>
              </a:rPr>
              <a:t>Post-Secondary Education; and/or</a:t>
            </a:r>
          </a:p>
          <a:p>
            <a:pPr lvl="0"/>
            <a:endParaRPr lang="en-US" sz="2800" dirty="0">
              <a:latin typeface="+mn-lt"/>
            </a:endParaRPr>
          </a:p>
          <a:p>
            <a:pPr lvl="0"/>
            <a:r>
              <a:rPr lang="en-US" sz="2800" dirty="0">
                <a:latin typeface="+mn-lt"/>
              </a:rPr>
              <a:t>Community/Citizenship.</a:t>
            </a:r>
          </a:p>
          <a:p>
            <a:endParaRPr lang="en-US" sz="3200" dirty="0"/>
          </a:p>
        </p:txBody>
      </p:sp>
      <p:pic>
        <p:nvPicPr>
          <p:cNvPr id="11" name="Picture 10">
            <a:extLst>
              <a:ext uri="{FF2B5EF4-FFF2-40B4-BE49-F238E27FC236}">
                <a16:creationId xmlns:a16="http://schemas.microsoft.com/office/drawing/2014/main" id="{2BCC0FD8-A972-4259-BBB2-908A9E0005E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flipH="1">
            <a:off x="8857067" y="3021488"/>
            <a:ext cx="971550" cy="971550"/>
          </a:xfrm>
          <a:prstGeom prst="rect">
            <a:avLst/>
          </a:prstGeom>
        </p:spPr>
      </p:pic>
      <p:pic>
        <p:nvPicPr>
          <p:cNvPr id="12" name="Picture 11">
            <a:extLst>
              <a:ext uri="{FF2B5EF4-FFF2-40B4-BE49-F238E27FC236}">
                <a16:creationId xmlns:a16="http://schemas.microsoft.com/office/drawing/2014/main" id="{782D07E7-FF60-418D-9C3C-9D104345885C}"/>
              </a:ext>
            </a:extLst>
          </p:cNvPr>
          <p:cNvPicPr>
            <a:picLocks noChangeAspect="1"/>
          </p:cNvPicPr>
          <p:nvPr/>
        </p:nvPicPr>
        <p:blipFill>
          <a:blip r:embed="rId7">
            <a:clrChange>
              <a:clrFrom>
                <a:srgbClr val="FFFFFF"/>
              </a:clrFrom>
              <a:clrTo>
                <a:srgbClr val="FFFFFF">
                  <a:alpha val="0"/>
                </a:srgbClr>
              </a:clrTo>
            </a:clrChange>
            <a:extLst>
              <a:ext uri="{837473B0-CC2E-450A-ABE3-18F120FF3D39}">
                <a1611:picAttrSrcUrl xmlns:a1611="http://schemas.microsoft.com/office/drawing/2016/11/main" r:id="rId6"/>
              </a:ext>
            </a:extLst>
          </a:blip>
          <a:stretch>
            <a:fillRect/>
          </a:stretch>
        </p:blipFill>
        <p:spPr>
          <a:xfrm>
            <a:off x="8562450" y="1874207"/>
            <a:ext cx="1560785" cy="1017903"/>
          </a:xfrm>
          <a:prstGeom prst="rect">
            <a:avLst/>
          </a:prstGeom>
          <a:solidFill>
            <a:schemeClr val="bg2">
              <a:lumMod val="10000"/>
              <a:lumOff val="90000"/>
            </a:schemeClr>
          </a:solidFill>
        </p:spPr>
      </p:pic>
      <p:pic>
        <p:nvPicPr>
          <p:cNvPr id="13" name="Picture 12">
            <a:extLst>
              <a:ext uri="{FF2B5EF4-FFF2-40B4-BE49-F238E27FC236}">
                <a16:creationId xmlns:a16="http://schemas.microsoft.com/office/drawing/2014/main" id="{CD76A707-4C80-453F-B8A4-A46291B5F2BB}"/>
              </a:ext>
            </a:extLst>
          </p:cNvPr>
          <p:cNvPicPr>
            <a:picLocks noChangeAspect="1"/>
          </p:cNvPicPr>
          <p:nvPr/>
        </p:nvPicPr>
        <p:blipFill>
          <a:blip r:embed="rId8">
            <a:clrChange>
              <a:clrFrom>
                <a:srgbClr val="FFFFFF"/>
              </a:clrFrom>
              <a:clrTo>
                <a:srgbClr val="FFFFFF">
                  <a:alpha val="0"/>
                </a:srgbClr>
              </a:clrTo>
            </a:clrChange>
            <a:extLst>
              <a:ext uri="{837473B0-CC2E-450A-ABE3-18F120FF3D39}">
                <a1611:picAttrSrcUrl xmlns:a1611="http://schemas.microsoft.com/office/drawing/2016/11/main" r:id="rId6"/>
              </a:ext>
            </a:extLst>
          </a:blip>
          <a:stretch>
            <a:fillRect/>
          </a:stretch>
        </p:blipFill>
        <p:spPr>
          <a:xfrm>
            <a:off x="8754481" y="4275083"/>
            <a:ext cx="1176722" cy="1173331"/>
          </a:xfrm>
          <a:prstGeom prst="rect">
            <a:avLst/>
          </a:prstGeom>
        </p:spPr>
      </p:pic>
    </p:spTree>
    <p:extLst>
      <p:ext uri="{BB962C8B-B14F-4D97-AF65-F5344CB8AC3E}">
        <p14:creationId xmlns:p14="http://schemas.microsoft.com/office/powerpoint/2010/main" val="109709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12"/>
                                        </p:tgtEl>
                                      </p:cBhvr>
                                    </p:animEffect>
                                    <p:animScale>
                                      <p:cBhvr>
                                        <p:cTn id="13"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E579B2-2A45-4245-9B0D-CF5DB88111A4}"/>
              </a:ext>
            </a:extLst>
          </p:cNvPr>
          <p:cNvSpPr/>
          <p:nvPr/>
        </p:nvSpPr>
        <p:spPr>
          <a:xfrm>
            <a:off x="-32172" y="0"/>
            <a:ext cx="12224172" cy="6858000"/>
          </a:xfrm>
          <a:prstGeom prst="rect">
            <a:avLst/>
          </a:prstGeom>
          <a:solidFill>
            <a:srgbClr val="EFE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oogle Shape;103;p1">
            <a:extLst>
              <a:ext uri="{FF2B5EF4-FFF2-40B4-BE49-F238E27FC236}">
                <a16:creationId xmlns:a16="http://schemas.microsoft.com/office/drawing/2014/main" id="{C1D7C737-0BCD-4888-89BB-089195E86DD8}"/>
              </a:ext>
            </a:extLst>
          </p:cNvPr>
          <p:cNvGrpSpPr/>
          <p:nvPr/>
        </p:nvGrpSpPr>
        <p:grpSpPr>
          <a:xfrm>
            <a:off x="136254" y="6005864"/>
            <a:ext cx="11919491" cy="758010"/>
            <a:chOff x="91646" y="6050280"/>
            <a:chExt cx="12015132" cy="758010"/>
          </a:xfrm>
        </p:grpSpPr>
        <p:pic>
          <p:nvPicPr>
            <p:cNvPr id="9" name="Google Shape;104;p1">
              <a:extLst>
                <a:ext uri="{FF2B5EF4-FFF2-40B4-BE49-F238E27FC236}">
                  <a16:creationId xmlns:a16="http://schemas.microsoft.com/office/drawing/2014/main" id="{FD5741A9-4AB7-4725-8396-FA9AEA081C37}"/>
                </a:ext>
              </a:extLst>
            </p:cNvPr>
            <p:cNvPicPr preferRelativeResize="0"/>
            <p:nvPr/>
          </p:nvPicPr>
          <p:blipFill rotWithShape="1">
            <a:blip r:embed="rId3">
              <a:alphaModFix/>
            </a:blip>
            <a:srcRect/>
            <a:stretch/>
          </p:blipFill>
          <p:spPr>
            <a:xfrm>
              <a:off x="91646" y="6050280"/>
              <a:ext cx="1490645" cy="731520"/>
            </a:xfrm>
            <a:prstGeom prst="rect">
              <a:avLst/>
            </a:prstGeom>
            <a:noFill/>
            <a:ln>
              <a:noFill/>
            </a:ln>
          </p:spPr>
        </p:pic>
        <p:sp>
          <p:nvSpPr>
            <p:cNvPr id="12" name="Google Shape;105;p1">
              <a:extLst>
                <a:ext uri="{FF2B5EF4-FFF2-40B4-BE49-F238E27FC236}">
                  <a16:creationId xmlns:a16="http://schemas.microsoft.com/office/drawing/2014/main" id="{4565F781-EE0D-4EC0-9EB6-ADBFB4B28FDE}"/>
                </a:ext>
              </a:extLst>
            </p:cNvPr>
            <p:cNvSpPr txBox="1"/>
            <p:nvPr/>
          </p:nvSpPr>
          <p:spPr>
            <a:xfrm>
              <a:off x="1414732" y="6139862"/>
              <a:ext cx="9960526" cy="647114"/>
            </a:xfrm>
            <a:prstGeom prst="rect">
              <a:avLst/>
            </a:prstGeom>
            <a:noFill/>
            <a:ln>
              <a:noFill/>
            </a:ln>
          </p:spPr>
          <p:txBody>
            <a:bodyPr spcFirstLastPara="1" wrap="square" lIns="91425" tIns="45700" rIns="91425" bIns="45700" anchor="ctr" anchorCtr="0">
              <a:normAutofit/>
            </a:bodyPr>
            <a:lstStyle/>
            <a:p>
              <a:pPr algn="ctr"/>
              <a:r>
                <a:rPr lang="en-US" sz="900" b="0" i="0" dirty="0">
                  <a:solidFill>
                    <a:srgbClr val="222222"/>
                  </a:solidFill>
                  <a:effectLst/>
                  <a:latin typeface="Libre Franklin" panose="020B0604020202020204" charset="0"/>
                  <a:cs typeface="Libre Franklin" panose="020B0604020202020204" charset="0"/>
                </a:rPr>
                <a:t>© 2021 Maryland State Department of Education | Division of Early Intervention and Special Education Services, Marcella E. Franczkowski, Assistant State Superintendent | 06/9/2021</a:t>
              </a:r>
              <a:endParaRPr sz="900" dirty="0">
                <a:latin typeface="Libre Franklin" panose="020B0604020202020204" charset="0"/>
                <a:cs typeface="Libre Franklin" panose="020B0604020202020204" charset="0"/>
              </a:endParaRPr>
            </a:p>
          </p:txBody>
        </p:sp>
        <p:pic>
          <p:nvPicPr>
            <p:cNvPr id="13" name="Google Shape;106;p1">
              <a:extLst>
                <a:ext uri="{FF2B5EF4-FFF2-40B4-BE49-F238E27FC236}">
                  <a16:creationId xmlns:a16="http://schemas.microsoft.com/office/drawing/2014/main" id="{0AC0B085-0BAF-4C68-9D0D-87D1B2FE426B}"/>
                </a:ext>
              </a:extLst>
            </p:cNvPr>
            <p:cNvPicPr preferRelativeResize="0"/>
            <p:nvPr/>
          </p:nvPicPr>
          <p:blipFill rotWithShape="1">
            <a:blip r:embed="rId4">
              <a:alphaModFix/>
            </a:blip>
            <a:srcRect/>
            <a:stretch/>
          </p:blipFill>
          <p:spPr>
            <a:xfrm>
              <a:off x="11375258" y="6076770"/>
              <a:ext cx="731520" cy="731520"/>
            </a:xfrm>
            <a:prstGeom prst="rect">
              <a:avLst/>
            </a:prstGeom>
            <a:noFill/>
            <a:ln>
              <a:noFill/>
            </a:ln>
          </p:spPr>
        </p:pic>
      </p:grpSp>
      <p:sp>
        <p:nvSpPr>
          <p:cNvPr id="3" name="Text Placeholder 2"/>
          <p:cNvSpPr>
            <a:spLocks noGrp="1"/>
          </p:cNvSpPr>
          <p:nvPr>
            <p:ph type="body" idx="1"/>
          </p:nvPr>
        </p:nvSpPr>
        <p:spPr>
          <a:xfrm>
            <a:off x="1371600" y="1994053"/>
            <a:ext cx="9601200" cy="3873347"/>
          </a:xfrm>
        </p:spPr>
        <p:txBody>
          <a:bodyPr>
            <a:normAutofit/>
          </a:bodyPr>
          <a:lstStyle/>
          <a:p>
            <a:pPr marL="114300" indent="0">
              <a:buNone/>
            </a:pPr>
            <a:endParaRPr lang="en-US" sz="2800" dirty="0"/>
          </a:p>
          <a:p>
            <a:pPr marL="114300" indent="0" algn="ctr">
              <a:buNone/>
            </a:pPr>
            <a:r>
              <a:rPr lang="en-US" sz="4400" dirty="0">
                <a:latin typeface="+mj-lt"/>
              </a:rPr>
              <a:t>A Unique Opportunity to Develop the Future…</a:t>
            </a:r>
            <a:r>
              <a:rPr lang="en-US" sz="4400" b="1" dirty="0">
                <a:latin typeface="Segoe Script" panose="030B0504020000000003" pitchFamily="66" charset="0"/>
              </a:rPr>
              <a:t>Together!</a:t>
            </a:r>
          </a:p>
        </p:txBody>
      </p:sp>
    </p:spTree>
    <p:extLst>
      <p:ext uri="{BB962C8B-B14F-4D97-AF65-F5344CB8AC3E}">
        <p14:creationId xmlns:p14="http://schemas.microsoft.com/office/powerpoint/2010/main" val="3266358397"/>
      </p:ext>
    </p:extLst>
  </p:cSld>
  <p:clrMapOvr>
    <a:masterClrMapping/>
  </p:clrMapOvr>
</p:sld>
</file>

<file path=ppt/theme/theme1.xml><?xml version="1.0" encoding="utf-8"?>
<a:theme xmlns:a="http://schemas.openxmlformats.org/drawingml/2006/main" name="Crop">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7180</TotalTime>
  <Words>1004</Words>
  <Application>Microsoft Macintosh PowerPoint</Application>
  <PresentationFormat>Widescreen</PresentationFormat>
  <Paragraphs>95</Paragraphs>
  <Slides>13</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Lato</vt:lpstr>
      <vt:lpstr>Libre Franklin</vt:lpstr>
      <vt:lpstr>Calibri Light</vt:lpstr>
      <vt:lpstr>Times New Roman</vt:lpstr>
      <vt:lpstr>Segoe Script</vt:lpstr>
      <vt:lpstr>Lucida Sans</vt:lpstr>
      <vt:lpstr>Noto Serif</vt:lpstr>
      <vt:lpstr>Calibri</vt:lpstr>
      <vt:lpstr>Arial</vt:lpstr>
      <vt:lpstr>Crop</vt:lpstr>
      <vt:lpstr>Office Theme</vt:lpstr>
      <vt:lpstr>Maryland Certificate of Program Completion</vt:lpstr>
      <vt:lpstr>PowerPoint Presentation</vt:lpstr>
      <vt:lpstr>In Maryland…</vt:lpstr>
      <vt:lpstr>We Continue to Provide Opportunities…</vt:lpstr>
      <vt:lpstr>PowerPoint Presentation</vt:lpstr>
      <vt:lpstr>PowerPoint Presentation</vt:lpstr>
      <vt:lpstr>PowerPoint Presentation</vt:lpstr>
      <vt:lpstr>Preparation Leads to Certificate of Program Completion Endorsements</vt:lpstr>
      <vt:lpstr>PowerPoint Presentation</vt:lpstr>
      <vt:lpstr>What are the needs to create greater meaning to the Certificate of Program Completion?</vt:lpstr>
      <vt:lpstr>PowerPoint Presentation</vt:lpstr>
      <vt:lpstr>For more information or to get involved in this important work, please contact: </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SECONDARY TRANSITION</dc:title>
  <dc:creator>Christy Stuart</dc:creator>
  <cp:lastModifiedBy>Brian Morrison</cp:lastModifiedBy>
  <cp:revision>272</cp:revision>
  <cp:lastPrinted>2021-06-02T15:15:02Z</cp:lastPrinted>
  <dcterms:created xsi:type="dcterms:W3CDTF">2018-10-19T13:02:03Z</dcterms:created>
  <dcterms:modified xsi:type="dcterms:W3CDTF">2021-06-04T16:39:16Z</dcterms:modified>
</cp:coreProperties>
</file>